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5"/>
  </p:notesMasterIdLst>
  <p:sldIdLst>
    <p:sldId id="256" r:id="rId5"/>
    <p:sldId id="268" r:id="rId6"/>
    <p:sldId id="270" r:id="rId7"/>
    <p:sldId id="257" r:id="rId8"/>
    <p:sldId id="276" r:id="rId9"/>
    <p:sldId id="273" r:id="rId10"/>
    <p:sldId id="274" r:id="rId11"/>
    <p:sldId id="277" r:id="rId12"/>
    <p:sldId id="278" r:id="rId13"/>
    <p:sldId id="261" r:id="rId1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lvl1pPr>
    <a:lvl2pPr marL="0" marR="0" indent="45720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lvl2pPr>
    <a:lvl3pPr marL="0" marR="0" indent="91440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lvl3pPr>
    <a:lvl4pPr marL="0" marR="0" indent="137160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lvl4pPr>
    <a:lvl5pPr marL="0" marR="0" indent="182880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lvl5pPr>
    <a:lvl6pPr marL="0" marR="0" indent="228600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lvl6pPr>
    <a:lvl7pPr marL="0" marR="0" indent="274320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lvl7pPr>
    <a:lvl8pPr marL="0" marR="0" indent="320040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lvl8pPr>
    <a:lvl9pPr marL="0" marR="0" indent="365760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FC"/>
    <a:srgbClr val="0091FF"/>
    <a:srgbClr val="FF8AD8"/>
    <a:srgbClr val="5353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5B9746-A90A-4EDD-AA43-3B03745F1003}" v="34" dt="2022-12-07T20:17:07.19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363636"/>
        </a:fontRef>
        <a:srgbClr val="363636"/>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EE8F9"/>
          </a:solidFill>
        </a:fill>
      </a:tcStyle>
    </a:wholeTbl>
    <a:band2H>
      <a:tcTxStyle/>
      <a:tcStyle>
        <a:tcBdr/>
        <a:fill>
          <a:solidFill>
            <a:srgbClr val="E8F4FC"/>
          </a:solidFill>
        </a:fill>
      </a:tcStyle>
    </a:band2H>
    <a:firstCol>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363636"/>
        </a:fontRef>
        <a:srgbClr val="363636"/>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ACACF"/>
          </a:solidFill>
        </a:fill>
      </a:tcStyle>
    </a:wholeTbl>
    <a:band2H>
      <a:tcTxStyle/>
      <a:tcStyle>
        <a:tcBdr/>
        <a:fill>
          <a:solidFill>
            <a:srgbClr val="E6E7E8"/>
          </a:solidFill>
        </a:fill>
      </a:tcStyle>
    </a:band2H>
    <a:firstCol>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363636"/>
        </a:fontRef>
        <a:srgbClr val="363636"/>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DECCE1"/>
          </a:solidFill>
        </a:fill>
      </a:tcStyle>
    </a:wholeTbl>
    <a:band2H>
      <a:tcTxStyle/>
      <a:tcStyle>
        <a:tcBdr/>
        <a:fill>
          <a:solidFill>
            <a:srgbClr val="EFE7F1"/>
          </a:solidFill>
        </a:fill>
      </a:tcStyle>
    </a:band2H>
    <a:firstCol>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363636"/>
        </a:fontRef>
        <a:srgbClr val="363636"/>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rgbClr val="E7E7E7"/>
          </a:solidFill>
        </a:fill>
      </a:tcStyle>
    </a:wholeTbl>
    <a:band2H>
      <a:tcTxStyle/>
      <a:tcStyle>
        <a:tcBdr/>
        <a:fill>
          <a:solidFill>
            <a:srgbClr val="FFFFFF"/>
          </a:solidFill>
        </a:fill>
      </a:tcStyle>
    </a:band2H>
    <a:firstCol>
      <a:tcTxStyle b="on" i="off">
        <a:fontRef idx="minor">
          <a:srgbClr val="FFFFFF"/>
        </a:fontRef>
        <a:srgbClr val="FFFFFF"/>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chemeClr val="accent1"/>
          </a:solidFill>
        </a:fill>
      </a:tcStyle>
    </a:firstCol>
    <a:lastRow>
      <a:tcTxStyle b="on" i="off">
        <a:fontRef idx="minor">
          <a:srgbClr val="363636"/>
        </a:fontRef>
        <a:srgbClr val="363636"/>
      </a:tcTxStyle>
      <a:tcStyle>
        <a:tcBdr>
          <a:left>
            <a:ln w="25400" cap="flat">
              <a:noFill/>
              <a:miter lim="400000"/>
            </a:ln>
          </a:left>
          <a:right>
            <a:ln w="25400" cap="flat">
              <a:noFill/>
              <a:miter lim="400000"/>
            </a:ln>
          </a:right>
          <a:top>
            <a:ln w="127000" cap="flat">
              <a:solidFill>
                <a:srgbClr val="363636"/>
              </a:solidFill>
              <a:prstDash val="solid"/>
              <a:round/>
            </a:ln>
          </a:top>
          <a:bottom>
            <a:ln w="63500" cap="flat">
              <a:solidFill>
                <a:srgbClr val="363636"/>
              </a:solidFill>
              <a:prstDash val="solid"/>
              <a:round/>
            </a:ln>
          </a:bottom>
          <a:insideH>
            <a:ln w="25400" cap="flat">
              <a:noFill/>
              <a:miter lim="400000"/>
            </a:ln>
          </a:insideH>
          <a:insideV>
            <a:ln w="25400" cap="flat">
              <a:noFill/>
              <a:miter lim="400000"/>
            </a:ln>
          </a:insideV>
        </a:tcBdr>
        <a:fill>
          <a:solidFill>
            <a:srgbClr val="FFFFFF"/>
          </a:solidFill>
        </a:fill>
      </a:tcStyle>
    </a:lastRow>
    <a:firstRow>
      <a:tcTxStyle b="on" i="off">
        <a:fontRef idx="minor">
          <a:srgbClr val="FFFFFF"/>
        </a:fontRef>
        <a:srgbClr val="FFFFFF"/>
      </a:tcTxStyle>
      <a:tcStyle>
        <a:tcBdr>
          <a:left>
            <a:ln w="25400" cap="flat">
              <a:noFill/>
              <a:miter lim="400000"/>
            </a:ln>
          </a:left>
          <a:right>
            <a:ln w="25400" cap="flat">
              <a:noFill/>
              <a:miter lim="400000"/>
            </a:ln>
          </a:right>
          <a:top>
            <a:ln w="63500" cap="flat">
              <a:solidFill>
                <a:srgbClr val="363636"/>
              </a:solidFill>
              <a:prstDash val="solid"/>
              <a:round/>
            </a:ln>
          </a:top>
          <a:bottom>
            <a:ln w="63500" cap="flat">
              <a:solidFill>
                <a:srgbClr val="363636"/>
              </a:solidFill>
              <a:prstDash val="solid"/>
              <a:round/>
            </a:ln>
          </a:bottom>
          <a:insideH>
            <a:ln w="25400" cap="flat">
              <a:noFill/>
              <a:miter lim="400000"/>
            </a:ln>
          </a:insideH>
          <a:insideV>
            <a:ln w="25400" cap="flat">
              <a:noFill/>
              <a:miter lim="400000"/>
            </a:ln>
          </a:insideV>
        </a:tcBdr>
        <a:fill>
          <a:solidFill>
            <a:schemeClr val="accent1"/>
          </a:solidFill>
        </a:fill>
      </a:tcStyle>
    </a:firstRow>
  </a:tblStyle>
  <a:tblStyle styleId="{33BA23B1-9221-436E-865A-0063620EA4FD}" styleName="">
    <a:tblBg/>
    <a:wholeTbl>
      <a:tcTxStyle b="off" i="off">
        <a:fontRef idx="minor">
          <a:srgbClr val="363636"/>
        </a:fontRef>
        <a:srgbClr val="363636"/>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CCCCC"/>
          </a:solidFill>
        </a:fill>
      </a:tcStyle>
    </a:wholeTbl>
    <a:band2H>
      <a:tcTxStyle/>
      <a:tcStyle>
        <a:tcBdr/>
        <a:fill>
          <a:solidFill>
            <a:srgbClr val="E7E7E7"/>
          </a:solidFill>
        </a:fill>
      </a:tcStyle>
    </a:band2H>
    <a:firstCol>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363636"/>
          </a:solidFill>
        </a:fill>
      </a:tcStyle>
    </a:firstCol>
    <a:la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363636"/>
          </a:solidFill>
        </a:fill>
      </a:tcStyle>
    </a:lastRow>
    <a:fir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363636"/>
          </a:solidFill>
        </a:fill>
      </a:tcStyle>
    </a:firstRow>
  </a:tblStyle>
  <a:tblStyle styleId="{2708684C-4D16-4618-839F-0558EEFCDFE6}" styleName="">
    <a:tblBg/>
    <a:wholeTbl>
      <a:tcTxStyle b="off" i="off">
        <a:fontRef idx="minor">
          <a:srgbClr val="363636"/>
        </a:fontRef>
        <a:srgbClr val="363636"/>
      </a:tcTxStyle>
      <a:tcStyle>
        <a:tcBdr>
          <a:left>
            <a:ln w="25400" cap="flat">
              <a:solidFill>
                <a:srgbClr val="363636"/>
              </a:solidFill>
              <a:prstDash val="solid"/>
              <a:round/>
            </a:ln>
          </a:left>
          <a:right>
            <a:ln w="25400" cap="flat">
              <a:solidFill>
                <a:srgbClr val="363636"/>
              </a:solidFill>
              <a:prstDash val="solid"/>
              <a:round/>
            </a:ln>
          </a:right>
          <a:top>
            <a:ln w="25400" cap="flat">
              <a:solidFill>
                <a:srgbClr val="363636"/>
              </a:solidFill>
              <a:prstDash val="solid"/>
              <a:round/>
            </a:ln>
          </a:top>
          <a:bottom>
            <a:ln w="25400" cap="flat">
              <a:solidFill>
                <a:srgbClr val="363636"/>
              </a:solidFill>
              <a:prstDash val="solid"/>
              <a:round/>
            </a:ln>
          </a:bottom>
          <a:insideH>
            <a:ln w="25400" cap="flat">
              <a:solidFill>
                <a:srgbClr val="363636"/>
              </a:solidFill>
              <a:prstDash val="solid"/>
              <a:round/>
            </a:ln>
          </a:insideH>
          <a:insideV>
            <a:ln w="25400" cap="flat">
              <a:solidFill>
                <a:srgbClr val="363636"/>
              </a:solidFill>
              <a:prstDash val="solid"/>
              <a:round/>
            </a:ln>
          </a:insideV>
        </a:tcBdr>
        <a:fill>
          <a:solidFill>
            <a:srgbClr val="363636">
              <a:alpha val="20000"/>
            </a:srgbClr>
          </a:solidFill>
        </a:fill>
      </a:tcStyle>
    </a:wholeTbl>
    <a:band2H>
      <a:tcTxStyle/>
      <a:tcStyle>
        <a:tcBdr/>
        <a:fill>
          <a:solidFill>
            <a:srgbClr val="FFFFFF"/>
          </a:solidFill>
        </a:fill>
      </a:tcStyle>
    </a:band2H>
    <a:firstCol>
      <a:tcTxStyle b="on" i="off">
        <a:fontRef idx="minor">
          <a:srgbClr val="363636"/>
        </a:fontRef>
        <a:srgbClr val="363636"/>
      </a:tcTxStyle>
      <a:tcStyle>
        <a:tcBdr>
          <a:left>
            <a:ln w="25400" cap="flat">
              <a:solidFill>
                <a:srgbClr val="363636"/>
              </a:solidFill>
              <a:prstDash val="solid"/>
              <a:round/>
            </a:ln>
          </a:left>
          <a:right>
            <a:ln w="25400" cap="flat">
              <a:solidFill>
                <a:srgbClr val="363636"/>
              </a:solidFill>
              <a:prstDash val="solid"/>
              <a:round/>
            </a:ln>
          </a:right>
          <a:top>
            <a:ln w="25400" cap="flat">
              <a:solidFill>
                <a:srgbClr val="363636"/>
              </a:solidFill>
              <a:prstDash val="solid"/>
              <a:round/>
            </a:ln>
          </a:top>
          <a:bottom>
            <a:ln w="25400" cap="flat">
              <a:solidFill>
                <a:srgbClr val="363636"/>
              </a:solidFill>
              <a:prstDash val="solid"/>
              <a:round/>
            </a:ln>
          </a:bottom>
          <a:insideH>
            <a:ln w="25400" cap="flat">
              <a:solidFill>
                <a:srgbClr val="363636"/>
              </a:solidFill>
              <a:prstDash val="solid"/>
              <a:round/>
            </a:ln>
          </a:insideH>
          <a:insideV>
            <a:ln w="25400" cap="flat">
              <a:solidFill>
                <a:srgbClr val="363636"/>
              </a:solidFill>
              <a:prstDash val="solid"/>
              <a:round/>
            </a:ln>
          </a:insideV>
        </a:tcBdr>
        <a:fill>
          <a:solidFill>
            <a:srgbClr val="363636">
              <a:alpha val="20000"/>
            </a:srgbClr>
          </a:solidFill>
        </a:fill>
      </a:tcStyle>
    </a:firstCol>
    <a:lastRow>
      <a:tcTxStyle b="on" i="off">
        <a:fontRef idx="minor">
          <a:srgbClr val="363636"/>
        </a:fontRef>
        <a:srgbClr val="363636"/>
      </a:tcTxStyle>
      <a:tcStyle>
        <a:tcBdr>
          <a:left>
            <a:ln w="25400" cap="flat">
              <a:solidFill>
                <a:srgbClr val="363636"/>
              </a:solidFill>
              <a:prstDash val="solid"/>
              <a:round/>
            </a:ln>
          </a:left>
          <a:right>
            <a:ln w="25400" cap="flat">
              <a:solidFill>
                <a:srgbClr val="363636"/>
              </a:solidFill>
              <a:prstDash val="solid"/>
              <a:round/>
            </a:ln>
          </a:right>
          <a:top>
            <a:ln w="127000" cap="flat">
              <a:solidFill>
                <a:srgbClr val="363636"/>
              </a:solidFill>
              <a:prstDash val="solid"/>
              <a:round/>
            </a:ln>
          </a:top>
          <a:bottom>
            <a:ln w="25400" cap="flat">
              <a:solidFill>
                <a:srgbClr val="363636"/>
              </a:solidFill>
              <a:prstDash val="solid"/>
              <a:round/>
            </a:ln>
          </a:bottom>
          <a:insideH>
            <a:ln w="25400" cap="flat">
              <a:solidFill>
                <a:srgbClr val="363636"/>
              </a:solidFill>
              <a:prstDash val="solid"/>
              <a:round/>
            </a:ln>
          </a:insideH>
          <a:insideV>
            <a:ln w="25400" cap="flat">
              <a:solidFill>
                <a:srgbClr val="363636"/>
              </a:solidFill>
              <a:prstDash val="solid"/>
              <a:round/>
            </a:ln>
          </a:insideV>
        </a:tcBdr>
        <a:fill>
          <a:noFill/>
        </a:fill>
      </a:tcStyle>
    </a:lastRow>
    <a:firstRow>
      <a:tcTxStyle b="on" i="off">
        <a:fontRef idx="minor">
          <a:srgbClr val="363636"/>
        </a:fontRef>
        <a:srgbClr val="363636"/>
      </a:tcTxStyle>
      <a:tcStyle>
        <a:tcBdr>
          <a:left>
            <a:ln w="25400" cap="flat">
              <a:solidFill>
                <a:srgbClr val="363636"/>
              </a:solidFill>
              <a:prstDash val="solid"/>
              <a:round/>
            </a:ln>
          </a:left>
          <a:right>
            <a:ln w="25400" cap="flat">
              <a:solidFill>
                <a:srgbClr val="363636"/>
              </a:solidFill>
              <a:prstDash val="solid"/>
              <a:round/>
            </a:ln>
          </a:right>
          <a:top>
            <a:ln w="25400" cap="flat">
              <a:solidFill>
                <a:srgbClr val="363636"/>
              </a:solidFill>
              <a:prstDash val="solid"/>
              <a:round/>
            </a:ln>
          </a:top>
          <a:bottom>
            <a:ln w="63500" cap="flat">
              <a:solidFill>
                <a:srgbClr val="363636"/>
              </a:solidFill>
              <a:prstDash val="solid"/>
              <a:round/>
            </a:ln>
          </a:bottom>
          <a:insideH>
            <a:ln w="25400" cap="flat">
              <a:solidFill>
                <a:srgbClr val="363636"/>
              </a:solidFill>
              <a:prstDash val="solid"/>
              <a:round/>
            </a:ln>
          </a:insideH>
          <a:insideV>
            <a:ln w="25400" cap="flat">
              <a:solidFill>
                <a:srgbClr val="363636"/>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125" autoAdjust="0"/>
  </p:normalViewPr>
  <p:slideViewPr>
    <p:cSldViewPr snapToGrid="0">
      <p:cViewPr varScale="1">
        <p:scale>
          <a:sx n="54" d="100"/>
          <a:sy n="54" d="100"/>
        </p:scale>
        <p:origin x="714" y="10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rrone, Daria N." userId="2f4050a9-e954-49c6-a0da-5de47b32d81e" providerId="ADAL" clId="{045B9746-A90A-4EDD-AA43-3B03745F1003}"/>
    <pc:docChg chg="custSel addSld delSld modSld sldOrd">
      <pc:chgData name="Perrone, Daria N." userId="2f4050a9-e954-49c6-a0da-5de47b32d81e" providerId="ADAL" clId="{045B9746-A90A-4EDD-AA43-3B03745F1003}" dt="2022-12-07T20:18:53.651" v="1360"/>
      <pc:docMkLst>
        <pc:docMk/>
      </pc:docMkLst>
      <pc:sldChg chg="addSp delSp modSp mod">
        <pc:chgData name="Perrone, Daria N." userId="2f4050a9-e954-49c6-a0da-5de47b32d81e" providerId="ADAL" clId="{045B9746-A90A-4EDD-AA43-3B03745F1003}" dt="2022-12-07T19:23:27.199" v="49" actId="1076"/>
        <pc:sldMkLst>
          <pc:docMk/>
          <pc:sldMk cId="1670093128" sldId="256"/>
        </pc:sldMkLst>
        <pc:spChg chg="mod">
          <ac:chgData name="Perrone, Daria N." userId="2f4050a9-e954-49c6-a0da-5de47b32d81e" providerId="ADAL" clId="{045B9746-A90A-4EDD-AA43-3B03745F1003}" dt="2022-12-07T19:01:07.423" v="12" actId="20577"/>
          <ac:spMkLst>
            <pc:docMk/>
            <pc:sldMk cId="1670093128" sldId="256"/>
            <ac:spMk id="2" creationId="{00000000-0000-0000-0000-000000000000}"/>
          </ac:spMkLst>
        </pc:spChg>
        <pc:spChg chg="mod">
          <ac:chgData name="Perrone, Daria N." userId="2f4050a9-e954-49c6-a0da-5de47b32d81e" providerId="ADAL" clId="{045B9746-A90A-4EDD-AA43-3B03745F1003}" dt="2022-12-07T19:01:14.462" v="18" actId="20577"/>
          <ac:spMkLst>
            <pc:docMk/>
            <pc:sldMk cId="1670093128" sldId="256"/>
            <ac:spMk id="5" creationId="{00000000-0000-0000-0000-000000000000}"/>
          </ac:spMkLst>
        </pc:spChg>
        <pc:spChg chg="del">
          <ac:chgData name="Perrone, Daria N." userId="2f4050a9-e954-49c6-a0da-5de47b32d81e" providerId="ADAL" clId="{045B9746-A90A-4EDD-AA43-3B03745F1003}" dt="2022-12-07T19:01:10.916" v="13" actId="478"/>
          <ac:spMkLst>
            <pc:docMk/>
            <pc:sldMk cId="1670093128" sldId="256"/>
            <ac:spMk id="7" creationId="{00000000-0000-0000-0000-000000000000}"/>
          </ac:spMkLst>
        </pc:spChg>
        <pc:spChg chg="add del mod">
          <ac:chgData name="Perrone, Daria N." userId="2f4050a9-e954-49c6-a0da-5de47b32d81e" providerId="ADAL" clId="{045B9746-A90A-4EDD-AA43-3B03745F1003}" dt="2022-12-07T19:01:12.583" v="14" actId="478"/>
          <ac:spMkLst>
            <pc:docMk/>
            <pc:sldMk cId="1670093128" sldId="256"/>
            <ac:spMk id="8" creationId="{557C2CF5-FC29-EAA5-BA71-1D181FB7805C}"/>
          </ac:spMkLst>
        </pc:spChg>
        <pc:picChg chg="add mod">
          <ac:chgData name="Perrone, Daria N." userId="2f4050a9-e954-49c6-a0da-5de47b32d81e" providerId="ADAL" clId="{045B9746-A90A-4EDD-AA43-3B03745F1003}" dt="2022-12-07T19:23:27.199" v="49" actId="1076"/>
          <ac:picMkLst>
            <pc:docMk/>
            <pc:sldMk cId="1670093128" sldId="256"/>
            <ac:picMk id="1026" creationId="{A5854D08-D792-3C4C-8E09-56C70F0C91AA}"/>
          </ac:picMkLst>
        </pc:picChg>
      </pc:sldChg>
      <pc:sldChg chg="del">
        <pc:chgData name="Perrone, Daria N." userId="2f4050a9-e954-49c6-a0da-5de47b32d81e" providerId="ADAL" clId="{045B9746-A90A-4EDD-AA43-3B03745F1003}" dt="2022-12-07T19:11:08.207" v="38" actId="47"/>
        <pc:sldMkLst>
          <pc:docMk/>
          <pc:sldMk cId="680655864" sldId="258"/>
        </pc:sldMkLst>
      </pc:sldChg>
      <pc:sldChg chg="ord">
        <pc:chgData name="Perrone, Daria N." userId="2f4050a9-e954-49c6-a0da-5de47b32d81e" providerId="ADAL" clId="{045B9746-A90A-4EDD-AA43-3B03745F1003}" dt="2022-12-07T20:18:53.651" v="1360"/>
        <pc:sldMkLst>
          <pc:docMk/>
          <pc:sldMk cId="3929891258" sldId="261"/>
        </pc:sldMkLst>
      </pc:sldChg>
      <pc:sldChg chg="delSp modSp mod">
        <pc:chgData name="Perrone, Daria N." userId="2f4050a9-e954-49c6-a0da-5de47b32d81e" providerId="ADAL" clId="{045B9746-A90A-4EDD-AA43-3B03745F1003}" dt="2022-12-07T19:08:15.379" v="33" actId="1076"/>
        <pc:sldMkLst>
          <pc:docMk/>
          <pc:sldMk cId="317587687" sldId="268"/>
        </pc:sldMkLst>
        <pc:spChg chg="del">
          <ac:chgData name="Perrone, Daria N." userId="2f4050a9-e954-49c6-a0da-5de47b32d81e" providerId="ADAL" clId="{045B9746-A90A-4EDD-AA43-3B03745F1003}" dt="2022-12-07T19:07:47.094" v="19" actId="478"/>
          <ac:spMkLst>
            <pc:docMk/>
            <pc:sldMk cId="317587687" sldId="268"/>
            <ac:spMk id="16" creationId="{00000000-0000-0000-0000-000000000000}"/>
          </ac:spMkLst>
        </pc:spChg>
        <pc:spChg chg="mod">
          <ac:chgData name="Perrone, Daria N." userId="2f4050a9-e954-49c6-a0da-5de47b32d81e" providerId="ADAL" clId="{045B9746-A90A-4EDD-AA43-3B03745F1003}" dt="2022-12-07T19:08:15.379" v="33" actId="1076"/>
          <ac:spMkLst>
            <pc:docMk/>
            <pc:sldMk cId="317587687" sldId="268"/>
            <ac:spMk id="31" creationId="{00000000-0000-0000-0000-000000000000}"/>
          </ac:spMkLst>
        </pc:spChg>
        <pc:spChg chg="mod">
          <ac:chgData name="Perrone, Daria N." userId="2f4050a9-e954-49c6-a0da-5de47b32d81e" providerId="ADAL" clId="{045B9746-A90A-4EDD-AA43-3B03745F1003}" dt="2022-12-07T19:08:00.460" v="26" actId="1076"/>
          <ac:spMkLst>
            <pc:docMk/>
            <pc:sldMk cId="317587687" sldId="268"/>
            <ac:spMk id="38" creationId="{00000000-0000-0000-0000-000000000000}"/>
          </ac:spMkLst>
        </pc:spChg>
        <pc:spChg chg="del">
          <ac:chgData name="Perrone, Daria N." userId="2f4050a9-e954-49c6-a0da-5de47b32d81e" providerId="ADAL" clId="{045B9746-A90A-4EDD-AA43-3B03745F1003}" dt="2022-12-07T19:07:47.094" v="19" actId="478"/>
          <ac:spMkLst>
            <pc:docMk/>
            <pc:sldMk cId="317587687" sldId="268"/>
            <ac:spMk id="39" creationId="{00000000-0000-0000-0000-000000000000}"/>
          </ac:spMkLst>
        </pc:spChg>
        <pc:picChg chg="del">
          <ac:chgData name="Perrone, Daria N." userId="2f4050a9-e954-49c6-a0da-5de47b32d81e" providerId="ADAL" clId="{045B9746-A90A-4EDD-AA43-3B03745F1003}" dt="2022-12-07T19:07:47.094" v="19" actId="478"/>
          <ac:picMkLst>
            <pc:docMk/>
            <pc:sldMk cId="317587687" sldId="268"/>
            <ac:picMk id="14" creationId="{00000000-0000-0000-0000-000000000000}"/>
          </ac:picMkLst>
        </pc:picChg>
        <pc:picChg chg="del">
          <ac:chgData name="Perrone, Daria N." userId="2f4050a9-e954-49c6-a0da-5de47b32d81e" providerId="ADAL" clId="{045B9746-A90A-4EDD-AA43-3B03745F1003}" dt="2022-12-07T19:07:47.094" v="19" actId="478"/>
          <ac:picMkLst>
            <pc:docMk/>
            <pc:sldMk cId="317587687" sldId="268"/>
            <ac:picMk id="18" creationId="{00000000-0000-0000-0000-000000000000}"/>
          </ac:picMkLst>
        </pc:picChg>
        <pc:picChg chg="mod">
          <ac:chgData name="Perrone, Daria N." userId="2f4050a9-e954-49c6-a0da-5de47b32d81e" providerId="ADAL" clId="{045B9746-A90A-4EDD-AA43-3B03745F1003}" dt="2022-12-07T19:07:53.564" v="23" actId="1076"/>
          <ac:picMkLst>
            <pc:docMk/>
            <pc:sldMk cId="317587687" sldId="268"/>
            <ac:picMk id="44" creationId="{00000000-0000-0000-0000-000000000000}"/>
          </ac:picMkLst>
        </pc:picChg>
        <pc:picChg chg="mod">
          <ac:chgData name="Perrone, Daria N." userId="2f4050a9-e954-49c6-a0da-5de47b32d81e" providerId="ADAL" clId="{045B9746-A90A-4EDD-AA43-3B03745F1003}" dt="2022-12-07T19:08:04.297" v="28" actId="1076"/>
          <ac:picMkLst>
            <pc:docMk/>
            <pc:sldMk cId="317587687" sldId="268"/>
            <ac:picMk id="3074" creationId="{00000000-0000-0000-0000-000000000000}"/>
          </ac:picMkLst>
        </pc:picChg>
        <pc:cxnChg chg="del">
          <ac:chgData name="Perrone, Daria N." userId="2f4050a9-e954-49c6-a0da-5de47b32d81e" providerId="ADAL" clId="{045B9746-A90A-4EDD-AA43-3B03745F1003}" dt="2022-12-07T19:07:47.094" v="19" actId="478"/>
          <ac:cxnSpMkLst>
            <pc:docMk/>
            <pc:sldMk cId="317587687" sldId="268"/>
            <ac:cxnSpMk id="12" creationId="{00000000-0000-0000-0000-000000000000}"/>
          </ac:cxnSpMkLst>
        </pc:cxnChg>
        <pc:cxnChg chg="del">
          <ac:chgData name="Perrone, Daria N." userId="2f4050a9-e954-49c6-a0da-5de47b32d81e" providerId="ADAL" clId="{045B9746-A90A-4EDD-AA43-3B03745F1003}" dt="2022-12-07T19:07:47.094" v="19" actId="478"/>
          <ac:cxnSpMkLst>
            <pc:docMk/>
            <pc:sldMk cId="317587687" sldId="268"/>
            <ac:cxnSpMk id="35" creationId="{00000000-0000-0000-0000-000000000000}"/>
          </ac:cxnSpMkLst>
        </pc:cxnChg>
      </pc:sldChg>
      <pc:sldChg chg="del">
        <pc:chgData name="Perrone, Daria N." userId="2f4050a9-e954-49c6-a0da-5de47b32d81e" providerId="ADAL" clId="{045B9746-A90A-4EDD-AA43-3B03745F1003}" dt="2022-12-07T19:08:19.614" v="34" actId="47"/>
        <pc:sldMkLst>
          <pc:docMk/>
          <pc:sldMk cId="3954712789" sldId="269"/>
        </pc:sldMkLst>
      </pc:sldChg>
      <pc:sldChg chg="del">
        <pc:chgData name="Perrone, Daria N." userId="2f4050a9-e954-49c6-a0da-5de47b32d81e" providerId="ADAL" clId="{045B9746-A90A-4EDD-AA43-3B03745F1003}" dt="2022-12-07T19:08:19.614" v="34" actId="47"/>
        <pc:sldMkLst>
          <pc:docMk/>
          <pc:sldMk cId="133843801" sldId="271"/>
        </pc:sldMkLst>
      </pc:sldChg>
      <pc:sldChg chg="del">
        <pc:chgData name="Perrone, Daria N." userId="2f4050a9-e954-49c6-a0da-5de47b32d81e" providerId="ADAL" clId="{045B9746-A90A-4EDD-AA43-3B03745F1003}" dt="2022-12-07T19:11:40.086" v="39" actId="47"/>
        <pc:sldMkLst>
          <pc:docMk/>
          <pc:sldMk cId="110766367" sldId="275"/>
        </pc:sldMkLst>
      </pc:sldChg>
      <pc:sldChg chg="del">
        <pc:chgData name="Perrone, Daria N." userId="2f4050a9-e954-49c6-a0da-5de47b32d81e" providerId="ADAL" clId="{045B9746-A90A-4EDD-AA43-3B03745F1003}" dt="2022-12-07T19:08:23.602" v="35" actId="47"/>
        <pc:sldMkLst>
          <pc:docMk/>
          <pc:sldMk cId="156489402" sldId="276"/>
        </pc:sldMkLst>
      </pc:sldChg>
      <pc:sldChg chg="modSp add mod">
        <pc:chgData name="Perrone, Daria N." userId="2f4050a9-e954-49c6-a0da-5de47b32d81e" providerId="ADAL" clId="{045B9746-A90A-4EDD-AA43-3B03745F1003}" dt="2022-12-07T20:11:16.591" v="601" actId="1076"/>
        <pc:sldMkLst>
          <pc:docMk/>
          <pc:sldMk cId="2423121876" sldId="276"/>
        </pc:sldMkLst>
        <pc:spChg chg="mod">
          <ac:chgData name="Perrone, Daria N." userId="2f4050a9-e954-49c6-a0da-5de47b32d81e" providerId="ADAL" clId="{045B9746-A90A-4EDD-AA43-3B03745F1003}" dt="2022-12-07T20:11:09.999" v="599" actId="1076"/>
          <ac:spMkLst>
            <pc:docMk/>
            <pc:sldMk cId="2423121876" sldId="276"/>
            <ac:spMk id="7" creationId="{00000000-0000-0000-0000-000000000000}"/>
          </ac:spMkLst>
        </pc:spChg>
        <pc:spChg chg="mod">
          <ac:chgData name="Perrone, Daria N." userId="2f4050a9-e954-49c6-a0da-5de47b32d81e" providerId="ADAL" clId="{045B9746-A90A-4EDD-AA43-3B03745F1003}" dt="2022-12-07T20:10:52.291" v="589" actId="1076"/>
          <ac:spMkLst>
            <pc:docMk/>
            <pc:sldMk cId="2423121876" sldId="276"/>
            <ac:spMk id="11" creationId="{00000000-0000-0000-0000-000000000000}"/>
          </ac:spMkLst>
        </pc:spChg>
        <pc:spChg chg="mod">
          <ac:chgData name="Perrone, Daria N." userId="2f4050a9-e954-49c6-a0da-5de47b32d81e" providerId="ADAL" clId="{045B9746-A90A-4EDD-AA43-3B03745F1003}" dt="2022-12-07T20:09:23.764" v="115" actId="1076"/>
          <ac:spMkLst>
            <pc:docMk/>
            <pc:sldMk cId="2423121876" sldId="276"/>
            <ac:spMk id="12" creationId="{00000000-0000-0000-0000-000000000000}"/>
          </ac:spMkLst>
        </pc:spChg>
        <pc:spChg chg="mod">
          <ac:chgData name="Perrone, Daria N." userId="2f4050a9-e954-49c6-a0da-5de47b32d81e" providerId="ADAL" clId="{045B9746-A90A-4EDD-AA43-3B03745F1003}" dt="2022-12-07T20:10:59.155" v="591" actId="1076"/>
          <ac:spMkLst>
            <pc:docMk/>
            <pc:sldMk cId="2423121876" sldId="276"/>
            <ac:spMk id="13" creationId="{00000000-0000-0000-0000-000000000000}"/>
          </ac:spMkLst>
        </pc:spChg>
        <pc:spChg chg="mod">
          <ac:chgData name="Perrone, Daria N." userId="2f4050a9-e954-49c6-a0da-5de47b32d81e" providerId="ADAL" clId="{045B9746-A90A-4EDD-AA43-3B03745F1003}" dt="2022-12-07T20:11:16.591" v="601" actId="1076"/>
          <ac:spMkLst>
            <pc:docMk/>
            <pc:sldMk cId="2423121876" sldId="276"/>
            <ac:spMk id="15" creationId="{00000000-0000-0000-0000-000000000000}"/>
          </ac:spMkLst>
        </pc:spChg>
        <pc:spChg chg="mod">
          <ac:chgData name="Perrone, Daria N." userId="2f4050a9-e954-49c6-a0da-5de47b32d81e" providerId="ADAL" clId="{045B9746-A90A-4EDD-AA43-3B03745F1003}" dt="2022-12-07T20:08:57.982" v="110" actId="207"/>
          <ac:spMkLst>
            <pc:docMk/>
            <pc:sldMk cId="2423121876" sldId="276"/>
            <ac:spMk id="17" creationId="{00000000-0000-0000-0000-000000000000}"/>
          </ac:spMkLst>
        </pc:spChg>
        <pc:spChg chg="mod">
          <ac:chgData name="Perrone, Daria N." userId="2f4050a9-e954-49c6-a0da-5de47b32d81e" providerId="ADAL" clId="{045B9746-A90A-4EDD-AA43-3B03745F1003}" dt="2022-12-07T20:08:56.140" v="109" actId="207"/>
          <ac:spMkLst>
            <pc:docMk/>
            <pc:sldMk cId="2423121876" sldId="276"/>
            <ac:spMk id="18" creationId="{00000000-0000-0000-0000-000000000000}"/>
          </ac:spMkLst>
        </pc:spChg>
        <pc:spChg chg="mod">
          <ac:chgData name="Perrone, Daria N." userId="2f4050a9-e954-49c6-a0da-5de47b32d81e" providerId="ADAL" clId="{045B9746-A90A-4EDD-AA43-3B03745F1003}" dt="2022-12-07T20:08:53.328" v="108" actId="207"/>
          <ac:spMkLst>
            <pc:docMk/>
            <pc:sldMk cId="2423121876" sldId="276"/>
            <ac:spMk id="19" creationId="{00000000-0000-0000-0000-000000000000}"/>
          </ac:spMkLst>
        </pc:spChg>
        <pc:graphicFrameChg chg="mod">
          <ac:chgData name="Perrone, Daria N." userId="2f4050a9-e954-49c6-a0da-5de47b32d81e" providerId="ADAL" clId="{045B9746-A90A-4EDD-AA43-3B03745F1003}" dt="2022-12-07T20:10:54.678" v="590" actId="14100"/>
          <ac:graphicFrameMkLst>
            <pc:docMk/>
            <pc:sldMk cId="2423121876" sldId="276"/>
            <ac:graphicFrameMk id="4" creationId="{00000000-0000-0000-0000-000000000000}"/>
          </ac:graphicFrameMkLst>
        </pc:graphicFrameChg>
        <pc:cxnChg chg="mod">
          <ac:chgData name="Perrone, Daria N." userId="2f4050a9-e954-49c6-a0da-5de47b32d81e" providerId="ADAL" clId="{045B9746-A90A-4EDD-AA43-3B03745F1003}" dt="2022-12-07T20:11:07.008" v="598" actId="1035"/>
          <ac:cxnSpMkLst>
            <pc:docMk/>
            <pc:sldMk cId="2423121876" sldId="276"/>
            <ac:cxnSpMk id="6" creationId="{00000000-0000-0000-0000-000000000000}"/>
          </ac:cxnSpMkLst>
        </pc:cxnChg>
      </pc:sldChg>
      <pc:sldChg chg="addSp delSp modSp add mod">
        <pc:chgData name="Perrone, Daria N." userId="2f4050a9-e954-49c6-a0da-5de47b32d81e" providerId="ADAL" clId="{045B9746-A90A-4EDD-AA43-3B03745F1003}" dt="2022-12-07T20:17:07.196" v="1079" actId="404"/>
        <pc:sldMkLst>
          <pc:docMk/>
          <pc:sldMk cId="110766367" sldId="277"/>
        </pc:sldMkLst>
        <pc:spChg chg="add mod">
          <ac:chgData name="Perrone, Daria N." userId="2f4050a9-e954-49c6-a0da-5de47b32d81e" providerId="ADAL" clId="{045B9746-A90A-4EDD-AA43-3B03745F1003}" dt="2022-12-07T20:14:41.143" v="688" actId="1076"/>
          <ac:spMkLst>
            <pc:docMk/>
            <pc:sldMk cId="110766367" sldId="277"/>
            <ac:spMk id="2" creationId="{A78153D7-7D86-44D6-EA5E-689A172CD022}"/>
          </ac:spMkLst>
        </pc:spChg>
        <pc:spChg chg="add del">
          <ac:chgData name="Perrone, Daria N." userId="2f4050a9-e954-49c6-a0da-5de47b32d81e" providerId="ADAL" clId="{045B9746-A90A-4EDD-AA43-3B03745F1003}" dt="2022-12-07T20:14:20.409" v="680" actId="478"/>
          <ac:spMkLst>
            <pc:docMk/>
            <pc:sldMk cId="110766367" sldId="277"/>
            <ac:spMk id="3" creationId="{B26316C8-AD94-5CD5-627F-6E0B4A3B401F}"/>
          </ac:spMkLst>
        </pc:spChg>
        <pc:spChg chg="mod">
          <ac:chgData name="Perrone, Daria N." userId="2f4050a9-e954-49c6-a0da-5de47b32d81e" providerId="ADAL" clId="{045B9746-A90A-4EDD-AA43-3B03745F1003}" dt="2022-12-07T20:15:04.848" v="715" actId="14100"/>
          <ac:spMkLst>
            <pc:docMk/>
            <pc:sldMk cId="110766367" sldId="277"/>
            <ac:spMk id="10" creationId="{00000000-0000-0000-0000-000000000000}"/>
          </ac:spMkLst>
        </pc:spChg>
        <pc:spChg chg="mod">
          <ac:chgData name="Perrone, Daria N." userId="2f4050a9-e954-49c6-a0da-5de47b32d81e" providerId="ADAL" clId="{045B9746-A90A-4EDD-AA43-3B03745F1003}" dt="2022-12-07T20:16:45.652" v="1076" actId="113"/>
          <ac:spMkLst>
            <pc:docMk/>
            <pc:sldMk cId="110766367" sldId="277"/>
            <ac:spMk id="17" creationId="{00000000-0000-0000-0000-000000000000}"/>
          </ac:spMkLst>
        </pc:spChg>
        <pc:spChg chg="mod">
          <ac:chgData name="Perrone, Daria N." userId="2f4050a9-e954-49c6-a0da-5de47b32d81e" providerId="ADAL" clId="{045B9746-A90A-4EDD-AA43-3B03745F1003}" dt="2022-12-07T20:16:26.173" v="1065" actId="1076"/>
          <ac:spMkLst>
            <pc:docMk/>
            <pc:sldMk cId="110766367" sldId="277"/>
            <ac:spMk id="18" creationId="{00000000-0000-0000-0000-000000000000}"/>
          </ac:spMkLst>
        </pc:spChg>
        <pc:graphicFrameChg chg="mod">
          <ac:chgData name="Perrone, Daria N." userId="2f4050a9-e954-49c6-a0da-5de47b32d81e" providerId="ADAL" clId="{045B9746-A90A-4EDD-AA43-3B03745F1003}" dt="2022-12-07T20:17:07.196" v="1079" actId="404"/>
          <ac:graphicFrameMkLst>
            <pc:docMk/>
            <pc:sldMk cId="110766367" sldId="277"/>
            <ac:graphicFrameMk id="16" creationId="{00000000-0000-0000-0000-000000000000}"/>
          </ac:graphicFrameMkLst>
        </pc:graphicFrameChg>
      </pc:sldChg>
      <pc:sldChg chg="del">
        <pc:chgData name="Perrone, Daria N." userId="2f4050a9-e954-49c6-a0da-5de47b32d81e" providerId="ADAL" clId="{045B9746-A90A-4EDD-AA43-3B03745F1003}" dt="2022-12-07T19:08:23.602" v="35" actId="47"/>
        <pc:sldMkLst>
          <pc:docMk/>
          <pc:sldMk cId="1494534082" sldId="277"/>
        </pc:sldMkLst>
      </pc:sldChg>
      <pc:sldChg chg="modSp add mod">
        <pc:chgData name="Perrone, Daria N." userId="2f4050a9-e954-49c6-a0da-5de47b32d81e" providerId="ADAL" clId="{045B9746-A90A-4EDD-AA43-3B03745F1003}" dt="2022-12-07T20:18:42.700" v="1358" actId="113"/>
        <pc:sldMkLst>
          <pc:docMk/>
          <pc:sldMk cId="214417908" sldId="278"/>
        </pc:sldMkLst>
        <pc:spChg chg="mod">
          <ac:chgData name="Perrone, Daria N." userId="2f4050a9-e954-49c6-a0da-5de47b32d81e" providerId="ADAL" clId="{045B9746-A90A-4EDD-AA43-3B03745F1003}" dt="2022-12-07T20:17:21.528" v="1100" actId="20577"/>
          <ac:spMkLst>
            <pc:docMk/>
            <pc:sldMk cId="214417908" sldId="278"/>
            <ac:spMk id="2" creationId="{A78153D7-7D86-44D6-EA5E-689A172CD022}"/>
          </ac:spMkLst>
        </pc:spChg>
        <pc:spChg chg="mod">
          <ac:chgData name="Perrone, Daria N." userId="2f4050a9-e954-49c6-a0da-5de47b32d81e" providerId="ADAL" clId="{045B9746-A90A-4EDD-AA43-3B03745F1003}" dt="2022-12-07T20:18:42.700" v="1358" actId="113"/>
          <ac:spMkLst>
            <pc:docMk/>
            <pc:sldMk cId="214417908" sldId="278"/>
            <ac:spMk id="17" creationId="{00000000-0000-0000-0000-000000000000}"/>
          </ac:spMkLst>
        </pc:spChg>
      </pc:sldChg>
      <pc:sldChg chg="add del">
        <pc:chgData name="Perrone, Daria N." userId="2f4050a9-e954-49c6-a0da-5de47b32d81e" providerId="ADAL" clId="{045B9746-A90A-4EDD-AA43-3B03745F1003}" dt="2022-12-07T20:17:13.195" v="1080" actId="47"/>
        <pc:sldMkLst>
          <pc:docMk/>
          <pc:sldMk cId="1392956066" sldId="278"/>
        </pc:sldMkLst>
      </pc:sldChg>
      <pc:sldChg chg="del">
        <pc:chgData name="Perrone, Daria N." userId="2f4050a9-e954-49c6-a0da-5de47b32d81e" providerId="ADAL" clId="{045B9746-A90A-4EDD-AA43-3B03745F1003}" dt="2022-12-07T19:08:19.614" v="34" actId="47"/>
        <pc:sldMkLst>
          <pc:docMk/>
          <pc:sldMk cId="1527551728" sldId="279"/>
        </pc:sldMkLst>
      </pc:sldChg>
      <pc:sldChg chg="del">
        <pc:chgData name="Perrone, Daria N." userId="2f4050a9-e954-49c6-a0da-5de47b32d81e" providerId="ADAL" clId="{045B9746-A90A-4EDD-AA43-3B03745F1003}" dt="2022-12-07T19:08:23.602" v="35" actId="47"/>
        <pc:sldMkLst>
          <pc:docMk/>
          <pc:sldMk cId="3110067185" sldId="28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Helvetica" panose="020B0604020202020204" pitchFamily="34" charset="0"/>
                <a:ea typeface="+mn-ea"/>
                <a:cs typeface="Helvetica" panose="020B0604020202020204" pitchFamily="34" charset="0"/>
              </a:defRPr>
            </a:pPr>
            <a:r>
              <a:rPr lang="en-US" sz="2400" b="1" dirty="0">
                <a:latin typeface="Helvetica" panose="020B0604020202020204" pitchFamily="34" charset="0"/>
                <a:cs typeface="Helvetica" panose="020B0604020202020204" pitchFamily="34" charset="0"/>
              </a:rPr>
              <a:t>Chevrolet Performance A18+</a:t>
            </a:r>
            <a:r>
              <a:rPr lang="en-US" sz="2400" b="1" baseline="0" dirty="0">
                <a:latin typeface="Helvetica" panose="020B0604020202020204" pitchFamily="34" charset="0"/>
                <a:cs typeface="Helvetica" panose="020B0604020202020204" pitchFamily="34" charset="0"/>
              </a:rPr>
              <a:t> Audience</a:t>
            </a:r>
          </a:p>
          <a:p>
            <a:pPr>
              <a:defRPr>
                <a:latin typeface="Helvetica" panose="020B0604020202020204" pitchFamily="34" charset="0"/>
                <a:cs typeface="Helvetica" panose="020B0604020202020204" pitchFamily="34" charset="0"/>
              </a:defRPr>
            </a:pPr>
            <a:r>
              <a:rPr lang="en-US" sz="2400" b="1" baseline="0" dirty="0">
                <a:latin typeface="Helvetica" panose="020B0604020202020204" pitchFamily="34" charset="0"/>
                <a:cs typeface="Helvetica" panose="020B0604020202020204" pitchFamily="34" charset="0"/>
              </a:rPr>
              <a:t> vs. Automotive Category Ad Norm</a:t>
            </a:r>
          </a:p>
          <a:p>
            <a:pPr>
              <a:defRPr>
                <a:latin typeface="Helvetica" panose="020B0604020202020204" pitchFamily="34" charset="0"/>
                <a:cs typeface="Helvetica" panose="020B0604020202020204" pitchFamily="34" charset="0"/>
              </a:defRPr>
            </a:pPr>
            <a:r>
              <a:rPr lang="en-US" sz="1800" baseline="0" dirty="0">
                <a:latin typeface="Helvetica" panose="020B0604020202020204" pitchFamily="34" charset="0"/>
                <a:cs typeface="Helvetica" panose="020B0604020202020204" pitchFamily="34" charset="0"/>
              </a:rPr>
              <a:t>[Automotive Ad Norm: 100 Index]</a:t>
            </a:r>
            <a:endParaRPr lang="en-US" sz="1800" dirty="0">
              <a:latin typeface="Helvetica" panose="020B0604020202020204" pitchFamily="34" charset="0"/>
              <a:cs typeface="Helvetica" panose="020B0604020202020204" pitchFamily="34" charset="0"/>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Helvetica" panose="020B0604020202020204" pitchFamily="34" charset="0"/>
              <a:ea typeface="+mn-ea"/>
              <a:cs typeface="Helvetica" panose="020B0604020202020204" pitchFamily="34" charset="0"/>
            </a:defRPr>
          </a:pPr>
          <a:endParaRPr lang="en-US"/>
        </a:p>
      </c:txPr>
    </c:title>
    <c:autoTitleDeleted val="0"/>
    <c:plotArea>
      <c:layout/>
      <c:barChart>
        <c:barDir val="col"/>
        <c:grouping val="clustered"/>
        <c:varyColors val="0"/>
        <c:ser>
          <c:idx val="0"/>
          <c:order val="0"/>
          <c:tx>
            <c:strRef>
              <c:f>Sheet1!$B$1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Helvetica" panose="020B0604020202020204" pitchFamily="34" charset="0"/>
                    <a:ea typeface="+mn-ea"/>
                    <a:cs typeface="Helvetica"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IPP Memorability</c:v>
                </c:pt>
                <c:pt idx="1">
                  <c:v>Brand Memorability</c:v>
                </c:pt>
                <c:pt idx="2">
                  <c:v>Perceived Fit</c:v>
                </c:pt>
                <c:pt idx="3">
                  <c:v>Brand Opinion</c:v>
                </c:pt>
              </c:strCache>
            </c:strRef>
          </c:cat>
          <c:val>
            <c:numRef>
              <c:f>Sheet1!$B$2:$B$5</c:f>
              <c:numCache>
                <c:formatCode>General</c:formatCode>
                <c:ptCount val="4"/>
                <c:pt idx="0">
                  <c:v>112</c:v>
                </c:pt>
                <c:pt idx="1">
                  <c:v>172</c:v>
                </c:pt>
                <c:pt idx="2">
                  <c:v>256</c:v>
                </c:pt>
                <c:pt idx="3">
                  <c:v>329</c:v>
                </c:pt>
              </c:numCache>
            </c:numRef>
          </c:val>
          <c:extLst>
            <c:ext xmlns:c16="http://schemas.microsoft.com/office/drawing/2014/chart" uri="{C3380CC4-5D6E-409C-BE32-E72D297353CC}">
              <c16:uniqueId val="{00000000-685F-4C14-B037-563C61D06773}"/>
            </c:ext>
          </c:extLst>
        </c:ser>
        <c:ser>
          <c:idx val="1"/>
          <c:order val="1"/>
          <c:tx>
            <c:strRef>
              <c:f>Sheet1!$C$1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Helvetica" panose="020B0604020202020204" pitchFamily="34" charset="0"/>
                    <a:ea typeface="+mn-ea"/>
                    <a:cs typeface="Helvetica"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IPP Memorability</c:v>
                </c:pt>
                <c:pt idx="1">
                  <c:v>Brand Memorability</c:v>
                </c:pt>
                <c:pt idx="2">
                  <c:v>Perceived Fit</c:v>
                </c:pt>
                <c:pt idx="3">
                  <c:v>Brand Opinion</c:v>
                </c:pt>
              </c:strCache>
            </c:strRef>
          </c:cat>
          <c:val>
            <c:numRef>
              <c:f>Sheet1!$C$2:$C$5</c:f>
              <c:numCache>
                <c:formatCode>General</c:formatCode>
                <c:ptCount val="4"/>
                <c:pt idx="0">
                  <c:v>102</c:v>
                </c:pt>
                <c:pt idx="1">
                  <c:v>139</c:v>
                </c:pt>
                <c:pt idx="2">
                  <c:v>125</c:v>
                </c:pt>
                <c:pt idx="3">
                  <c:v>460</c:v>
                </c:pt>
              </c:numCache>
            </c:numRef>
          </c:val>
          <c:extLst>
            <c:ext xmlns:c16="http://schemas.microsoft.com/office/drawing/2014/chart" uri="{C3380CC4-5D6E-409C-BE32-E72D297353CC}">
              <c16:uniqueId val="{00000003-685F-4C14-B037-563C61D06773}"/>
            </c:ext>
          </c:extLst>
        </c:ser>
        <c:ser>
          <c:idx val="2"/>
          <c:order val="2"/>
          <c:tx>
            <c:strRef>
              <c:f>Sheet1!$D$1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Helvetica" panose="020B0604020202020204" pitchFamily="34" charset="0"/>
                    <a:ea typeface="+mn-ea"/>
                    <a:cs typeface="Helvetica"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IPP Memorability</c:v>
                </c:pt>
                <c:pt idx="1">
                  <c:v>Brand Memorability</c:v>
                </c:pt>
                <c:pt idx="2">
                  <c:v>Perceived Fit</c:v>
                </c:pt>
                <c:pt idx="3">
                  <c:v>Brand Opinion</c:v>
                </c:pt>
              </c:strCache>
            </c:strRef>
          </c:cat>
          <c:val>
            <c:numRef>
              <c:f>Sheet1!$D$2:$D$5</c:f>
              <c:numCache>
                <c:formatCode>General</c:formatCode>
                <c:ptCount val="4"/>
                <c:pt idx="0">
                  <c:v>112</c:v>
                </c:pt>
                <c:pt idx="1">
                  <c:v>167</c:v>
                </c:pt>
                <c:pt idx="2">
                  <c:v>230</c:v>
                </c:pt>
                <c:pt idx="3">
                  <c:v>329</c:v>
                </c:pt>
              </c:numCache>
            </c:numRef>
          </c:val>
          <c:extLst>
            <c:ext xmlns:c16="http://schemas.microsoft.com/office/drawing/2014/chart" uri="{C3380CC4-5D6E-409C-BE32-E72D297353CC}">
              <c16:uniqueId val="{00000000-F5B8-4428-A875-33471297BE18}"/>
            </c:ext>
          </c:extLst>
        </c:ser>
        <c:dLbls>
          <c:dLblPos val="outEnd"/>
          <c:showLegendKey val="0"/>
          <c:showVal val="1"/>
          <c:showCatName val="0"/>
          <c:showSerName val="0"/>
          <c:showPercent val="0"/>
          <c:showBubbleSize val="0"/>
        </c:dLbls>
        <c:gapWidth val="219"/>
        <c:overlap val="-27"/>
        <c:axId val="748000368"/>
        <c:axId val="748001024"/>
      </c:barChart>
      <c:catAx>
        <c:axId val="748000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Helvetica" panose="020B0604020202020204" pitchFamily="34" charset="0"/>
                <a:ea typeface="+mn-ea"/>
                <a:cs typeface="Helvetica" panose="020B0604020202020204" pitchFamily="34" charset="0"/>
              </a:defRPr>
            </a:pPr>
            <a:endParaRPr lang="en-US"/>
          </a:p>
        </c:txPr>
        <c:crossAx val="748001024"/>
        <c:crosses val="autoZero"/>
        <c:auto val="1"/>
        <c:lblAlgn val="ctr"/>
        <c:lblOffset val="100"/>
        <c:noMultiLvlLbl val="0"/>
      </c:catAx>
      <c:valAx>
        <c:axId val="748001024"/>
        <c:scaling>
          <c:orientation val="minMax"/>
        </c:scaling>
        <c:delete val="1"/>
        <c:axPos val="l"/>
        <c:numFmt formatCode="General" sourceLinked="1"/>
        <c:majorTickMark val="none"/>
        <c:minorTickMark val="none"/>
        <c:tickLblPos val="nextTo"/>
        <c:crossAx val="74800036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4000" b="1" i="0" u="none" strike="noStrike" kern="1200" spc="0" baseline="0">
                <a:solidFill>
                  <a:schemeClr val="tx1"/>
                </a:solidFill>
                <a:latin typeface="Helvetica" panose="020B0604020202020204" pitchFamily="34" charset="0"/>
                <a:ea typeface="+mn-ea"/>
                <a:cs typeface="Helvetica" panose="020B0604020202020204" pitchFamily="34" charset="0"/>
              </a:defRPr>
            </a:pPr>
            <a:r>
              <a:rPr lang="en-US" sz="2400" b="0" i="0" u="none" strike="noStrike" baseline="0" dirty="0">
                <a:solidFill>
                  <a:schemeClr val="tx1"/>
                </a:solidFill>
                <a:effectLst/>
              </a:rPr>
              <a:t>SER Index</a:t>
            </a:r>
            <a:r>
              <a:rPr lang="en-US" sz="2400" b="0" i="0" u="none" strike="noStrike" baseline="0" dirty="0">
                <a:solidFill>
                  <a:schemeClr val="tx1"/>
                </a:solidFill>
              </a:rPr>
              <a:t> </a:t>
            </a:r>
            <a:endParaRPr lang="en-US" sz="2400" b="0" dirty="0">
              <a:solidFill>
                <a:schemeClr val="tx1"/>
              </a:solidFill>
            </a:endParaRPr>
          </a:p>
        </c:rich>
      </c:tx>
      <c:overlay val="0"/>
      <c:spPr>
        <a:noFill/>
        <a:ln>
          <a:noFill/>
        </a:ln>
        <a:effectLst/>
      </c:spPr>
      <c:txPr>
        <a:bodyPr rot="0" spcFirstLastPara="1" vertOverflow="ellipsis" vert="horz" wrap="square" anchor="ctr" anchorCtr="1"/>
        <a:lstStyle/>
        <a:p>
          <a:pPr>
            <a:defRPr sz="4000" b="1" i="0" u="none" strike="noStrike" kern="1200" spc="0" baseline="0">
              <a:solidFill>
                <a:schemeClr val="tx1"/>
              </a:solidFill>
              <a:latin typeface="Helvetica" panose="020B0604020202020204" pitchFamily="34" charset="0"/>
              <a:ea typeface="+mn-ea"/>
              <a:cs typeface="Helvetica" panose="020B0604020202020204" pitchFamily="34" charset="0"/>
            </a:defRPr>
          </a:pPr>
          <a:endParaRPr lang="en-US"/>
        </a:p>
      </c:txPr>
    </c:title>
    <c:autoTitleDeleted val="0"/>
    <c:plotArea>
      <c:layout/>
      <c:barChart>
        <c:barDir val="col"/>
        <c:grouping val="clustered"/>
        <c:varyColors val="0"/>
        <c:ser>
          <c:idx val="0"/>
          <c:order val="0"/>
          <c:tx>
            <c:strRef>
              <c:f>Sheet1!$B$1</c:f>
              <c:strCache>
                <c:ptCount val="1"/>
                <c:pt idx="0">
                  <c:v>SER Index</c:v>
                </c:pt>
              </c:strCache>
            </c:strRef>
          </c:tx>
          <c:spPr>
            <a:solidFill>
              <a:srgbClr val="0095FC"/>
            </a:solidFill>
            <a:ln>
              <a:noFill/>
            </a:ln>
            <a:effectLst/>
          </c:spPr>
          <c:invertIfNegative val="0"/>
          <c:dPt>
            <c:idx val="2"/>
            <c:invertIfNegative val="0"/>
            <c:bubble3D val="0"/>
            <c:spPr>
              <a:solidFill>
                <a:srgbClr val="0095FC"/>
              </a:solidFill>
              <a:ln>
                <a:noFill/>
              </a:ln>
              <a:effectLst/>
            </c:spPr>
            <c:extLst>
              <c:ext xmlns:c16="http://schemas.microsoft.com/office/drawing/2014/chart" uri="{C3380CC4-5D6E-409C-BE32-E72D297353CC}">
                <c16:uniqueId val="{00000003-6582-49D0-BBF8-954F6C00CC5D}"/>
              </c:ext>
            </c:extLst>
          </c:dPt>
          <c:dPt>
            <c:idx val="3"/>
            <c:invertIfNegative val="0"/>
            <c:bubble3D val="0"/>
            <c:spPr>
              <a:solidFill>
                <a:srgbClr val="0095FC"/>
              </a:solidFill>
              <a:ln>
                <a:noFill/>
              </a:ln>
              <a:effectLst/>
            </c:spPr>
            <c:extLst>
              <c:ext xmlns:c16="http://schemas.microsoft.com/office/drawing/2014/chart" uri="{C3380CC4-5D6E-409C-BE32-E72D297353CC}">
                <c16:uniqueId val="{00000002-8241-4E3A-9AF5-6C9485F7F5C9}"/>
              </c:ext>
            </c:extLst>
          </c:dPt>
          <c:dPt>
            <c:idx val="5"/>
            <c:invertIfNegative val="0"/>
            <c:bubble3D val="0"/>
            <c:spPr>
              <a:solidFill>
                <a:schemeClr val="bg2">
                  <a:lumMod val="75000"/>
                </a:schemeClr>
              </a:solidFill>
              <a:ln>
                <a:noFill/>
              </a:ln>
              <a:effectLst/>
            </c:spPr>
            <c:extLst>
              <c:ext xmlns:c16="http://schemas.microsoft.com/office/drawing/2014/chart" uri="{C3380CC4-5D6E-409C-BE32-E72D297353CC}">
                <c16:uniqueId val="{00000005-DAB2-49FD-BE4D-8E2E0A6AFB3C}"/>
              </c:ext>
            </c:extLst>
          </c:dPt>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tx1"/>
                    </a:solidFill>
                    <a:latin typeface="Helvetica" panose="020B0604020202020204" pitchFamily="34" charset="0"/>
                    <a:ea typeface="+mn-ea"/>
                    <a:cs typeface="Helvetica"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7A :60 Standard Ad During 2022 CMA Awards on ABC</c:v>
                </c:pt>
                <c:pt idx="1">
                  <c:v>3M :15 Standard Ad During 2022 CMA Awards on ABC</c:v>
                </c:pt>
                <c:pt idx="2">
                  <c:v>3B :15 Standard Ad During 2022 CMA Awards on ABC</c:v>
                </c:pt>
                <c:pt idx="3">
                  <c:v>17Z Billboard &amp; Adjacent :30 Standard Ad During 2022 CMA Awards on ABC</c:v>
                </c:pt>
                <c:pt idx="4">
                  <c:v>1A Billboard &amp; Adjacent :60 Standard Ad During 2022 CMA Awards on ABC</c:v>
                </c:pt>
                <c:pt idx="5">
                  <c:v>Competitive Primetime Broadcast &amp; Cable</c:v>
                </c:pt>
              </c:strCache>
            </c:strRef>
          </c:cat>
          <c:val>
            <c:numRef>
              <c:f>Sheet1!$B$2:$B$7</c:f>
              <c:numCache>
                <c:formatCode>General</c:formatCode>
                <c:ptCount val="6"/>
                <c:pt idx="0">
                  <c:v>490</c:v>
                </c:pt>
                <c:pt idx="1">
                  <c:v>170</c:v>
                </c:pt>
                <c:pt idx="2">
                  <c:v>134</c:v>
                </c:pt>
                <c:pt idx="3">
                  <c:v>124</c:v>
                </c:pt>
                <c:pt idx="4">
                  <c:v>117</c:v>
                </c:pt>
                <c:pt idx="5">
                  <c:v>100</c:v>
                </c:pt>
              </c:numCache>
            </c:numRef>
          </c:val>
          <c:extLst>
            <c:ext xmlns:c16="http://schemas.microsoft.com/office/drawing/2014/chart" uri="{C3380CC4-5D6E-409C-BE32-E72D297353CC}">
              <c16:uniqueId val="{00000000-6582-49D0-BBF8-954F6C00CC5D}"/>
            </c:ext>
          </c:extLst>
        </c:ser>
        <c:dLbls>
          <c:dLblPos val="outEnd"/>
          <c:showLegendKey val="0"/>
          <c:showVal val="1"/>
          <c:showCatName val="0"/>
          <c:showSerName val="0"/>
          <c:showPercent val="0"/>
          <c:showBubbleSize val="0"/>
        </c:dLbls>
        <c:gapWidth val="55"/>
        <c:overlap val="-25"/>
        <c:axId val="669916184"/>
        <c:axId val="669922416"/>
      </c:barChart>
      <c:catAx>
        <c:axId val="669916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Helvetica" panose="020B0604020202020204" pitchFamily="34" charset="0"/>
                <a:ea typeface="+mn-ea"/>
                <a:cs typeface="Helvetica" panose="020B0604020202020204" pitchFamily="34" charset="0"/>
              </a:defRPr>
            </a:pPr>
            <a:endParaRPr lang="en-US"/>
          </a:p>
        </c:txPr>
        <c:crossAx val="669922416"/>
        <c:crosses val="autoZero"/>
        <c:auto val="1"/>
        <c:lblAlgn val="ctr"/>
        <c:lblOffset val="100"/>
        <c:noMultiLvlLbl val="0"/>
      </c:catAx>
      <c:valAx>
        <c:axId val="669922416"/>
        <c:scaling>
          <c:orientation val="minMax"/>
        </c:scaling>
        <c:delete val="1"/>
        <c:axPos val="l"/>
        <c:numFmt formatCode="General" sourceLinked="1"/>
        <c:majorTickMark val="none"/>
        <c:minorTickMark val="none"/>
        <c:tickLblPos val="nextTo"/>
        <c:crossAx val="669916184"/>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Helvetica" panose="020B0604020202020204" pitchFamily="34" charset="0"/>
          <a:cs typeface="Helvetica"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4000" b="1" i="0" u="none" strike="noStrike" kern="1200" spc="0" baseline="0">
                <a:solidFill>
                  <a:schemeClr val="tx1"/>
                </a:solidFill>
                <a:latin typeface="Helvetica" panose="020B0604020202020204" pitchFamily="34" charset="0"/>
                <a:ea typeface="+mn-ea"/>
                <a:cs typeface="Helvetica" panose="020B0604020202020204" pitchFamily="34" charset="0"/>
              </a:defRPr>
            </a:pPr>
            <a:r>
              <a:rPr lang="en-US" sz="2400" b="0" i="0" u="none" strike="noStrike" baseline="0" dirty="0">
                <a:solidFill>
                  <a:schemeClr val="tx1"/>
                </a:solidFill>
                <a:effectLst/>
              </a:rPr>
              <a:t>SER Index</a:t>
            </a:r>
            <a:r>
              <a:rPr lang="en-US" sz="2400" b="0" i="0" u="none" strike="noStrike" baseline="0" dirty="0">
                <a:solidFill>
                  <a:schemeClr val="tx1"/>
                </a:solidFill>
              </a:rPr>
              <a:t> </a:t>
            </a:r>
            <a:endParaRPr lang="en-US" sz="2400" b="0" dirty="0">
              <a:solidFill>
                <a:schemeClr val="tx1"/>
              </a:solidFill>
            </a:endParaRPr>
          </a:p>
        </c:rich>
      </c:tx>
      <c:overlay val="0"/>
      <c:spPr>
        <a:noFill/>
        <a:ln>
          <a:noFill/>
        </a:ln>
        <a:effectLst/>
      </c:spPr>
      <c:txPr>
        <a:bodyPr rot="0" spcFirstLastPara="1" vertOverflow="ellipsis" vert="horz" wrap="square" anchor="ctr" anchorCtr="1"/>
        <a:lstStyle/>
        <a:p>
          <a:pPr>
            <a:defRPr sz="4000" b="1" i="0" u="none" strike="noStrike" kern="1200" spc="0" baseline="0">
              <a:solidFill>
                <a:schemeClr val="tx1"/>
              </a:solidFill>
              <a:latin typeface="Helvetica" panose="020B0604020202020204" pitchFamily="34" charset="0"/>
              <a:ea typeface="+mn-ea"/>
              <a:cs typeface="Helvetica" panose="020B0604020202020204" pitchFamily="34" charset="0"/>
            </a:defRPr>
          </a:pPr>
          <a:endParaRPr lang="en-US"/>
        </a:p>
      </c:txPr>
    </c:title>
    <c:autoTitleDeleted val="0"/>
    <c:plotArea>
      <c:layout/>
      <c:barChart>
        <c:barDir val="col"/>
        <c:grouping val="clustered"/>
        <c:varyColors val="0"/>
        <c:ser>
          <c:idx val="0"/>
          <c:order val="0"/>
          <c:tx>
            <c:strRef>
              <c:f>Sheet1!$B$1</c:f>
              <c:strCache>
                <c:ptCount val="1"/>
                <c:pt idx="0">
                  <c:v>Ad Multiplier</c:v>
                </c:pt>
              </c:strCache>
            </c:strRef>
          </c:tx>
          <c:spPr>
            <a:solidFill>
              <a:srgbClr val="0095FC"/>
            </a:solidFill>
            <a:ln>
              <a:noFill/>
            </a:ln>
            <a:effectLst/>
          </c:spPr>
          <c:invertIfNegative val="0"/>
          <c:dPt>
            <c:idx val="2"/>
            <c:invertIfNegative val="0"/>
            <c:bubble3D val="0"/>
            <c:spPr>
              <a:solidFill>
                <a:srgbClr val="0095FC"/>
              </a:solidFill>
              <a:ln>
                <a:noFill/>
              </a:ln>
              <a:effectLst/>
            </c:spPr>
            <c:extLst>
              <c:ext xmlns:c16="http://schemas.microsoft.com/office/drawing/2014/chart" uri="{C3380CC4-5D6E-409C-BE32-E72D297353CC}">
                <c16:uniqueId val="{00000003-6582-49D0-BBF8-954F6C00CC5D}"/>
              </c:ext>
            </c:extLst>
          </c:dPt>
          <c:dPt>
            <c:idx val="3"/>
            <c:invertIfNegative val="0"/>
            <c:bubble3D val="0"/>
            <c:spPr>
              <a:solidFill>
                <a:srgbClr val="0095FC"/>
              </a:solidFill>
              <a:ln>
                <a:noFill/>
              </a:ln>
              <a:effectLst/>
            </c:spPr>
            <c:extLst>
              <c:ext xmlns:c16="http://schemas.microsoft.com/office/drawing/2014/chart" uri="{C3380CC4-5D6E-409C-BE32-E72D297353CC}">
                <c16:uniqueId val="{00000002-8241-4E3A-9AF5-6C9485F7F5C9}"/>
              </c:ext>
            </c:extLst>
          </c:dPt>
          <c:dPt>
            <c:idx val="5"/>
            <c:invertIfNegative val="0"/>
            <c:bubble3D val="0"/>
            <c:spPr>
              <a:solidFill>
                <a:schemeClr val="bg2">
                  <a:lumMod val="75000"/>
                </a:schemeClr>
              </a:solidFill>
              <a:ln>
                <a:noFill/>
              </a:ln>
              <a:effectLst/>
            </c:spPr>
            <c:extLst>
              <c:ext xmlns:c16="http://schemas.microsoft.com/office/drawing/2014/chart" uri="{C3380CC4-5D6E-409C-BE32-E72D297353CC}">
                <c16:uniqueId val="{00000005-DAB2-49FD-BE4D-8E2E0A6AFB3C}"/>
              </c:ext>
            </c:extLst>
          </c:dPt>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tx1"/>
                    </a:solidFill>
                    <a:latin typeface="Helvetica" panose="020B0604020202020204" pitchFamily="34" charset="0"/>
                    <a:ea typeface="+mn-ea"/>
                    <a:cs typeface="Helvetica"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7A :60 Standard Ad During 2022 CMA Awards on ABC</c:v>
                </c:pt>
                <c:pt idx="1">
                  <c:v>3M :15 Standard Ad During 2022 CMA Awards on ABC</c:v>
                </c:pt>
                <c:pt idx="2">
                  <c:v>3B :15 Standard Ad During 2022 CMA Awards on ABC</c:v>
                </c:pt>
                <c:pt idx="3">
                  <c:v>17Z Billboard &amp; Adjacent :30 Standard Ad During 2022 CMA Awards on ABC</c:v>
                </c:pt>
                <c:pt idx="4">
                  <c:v>1A Billboard &amp; Adjacent :60 Standard Ad During 2022 CMA Awards on ABC</c:v>
                </c:pt>
                <c:pt idx="5">
                  <c:v>Competitive Primetime Broadcast &amp; Cable</c:v>
                </c:pt>
              </c:strCache>
            </c:strRef>
          </c:cat>
          <c:val>
            <c:numRef>
              <c:f>Sheet1!$B$2:$B$7</c:f>
              <c:numCache>
                <c:formatCode>#,##0.0</c:formatCode>
                <c:ptCount val="6"/>
                <c:pt idx="0">
                  <c:v>87.536934361952916</c:v>
                </c:pt>
                <c:pt idx="1">
                  <c:v>30.336320042418073</c:v>
                </c:pt>
                <c:pt idx="2">
                  <c:v>23.849157280877836</c:v>
                </c:pt>
                <c:pt idx="3">
                  <c:v>22.121234854438754</c:v>
                </c:pt>
                <c:pt idx="4">
                  <c:v>20.982380191001322</c:v>
                </c:pt>
                <c:pt idx="5" formatCode="General">
                  <c:v>1</c:v>
                </c:pt>
              </c:numCache>
            </c:numRef>
          </c:val>
          <c:extLst>
            <c:ext xmlns:c16="http://schemas.microsoft.com/office/drawing/2014/chart" uri="{C3380CC4-5D6E-409C-BE32-E72D297353CC}">
              <c16:uniqueId val="{00000000-6582-49D0-BBF8-954F6C00CC5D}"/>
            </c:ext>
          </c:extLst>
        </c:ser>
        <c:dLbls>
          <c:dLblPos val="outEnd"/>
          <c:showLegendKey val="0"/>
          <c:showVal val="1"/>
          <c:showCatName val="0"/>
          <c:showSerName val="0"/>
          <c:showPercent val="0"/>
          <c:showBubbleSize val="0"/>
        </c:dLbls>
        <c:gapWidth val="55"/>
        <c:overlap val="-25"/>
        <c:axId val="669916184"/>
        <c:axId val="669922416"/>
      </c:barChart>
      <c:catAx>
        <c:axId val="669916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Helvetica" panose="020B0604020202020204" pitchFamily="34" charset="0"/>
                <a:ea typeface="+mn-ea"/>
                <a:cs typeface="Helvetica" panose="020B0604020202020204" pitchFamily="34" charset="0"/>
              </a:defRPr>
            </a:pPr>
            <a:endParaRPr lang="en-US"/>
          </a:p>
        </c:txPr>
        <c:crossAx val="669922416"/>
        <c:crosses val="autoZero"/>
        <c:auto val="1"/>
        <c:lblAlgn val="ctr"/>
        <c:lblOffset val="100"/>
        <c:noMultiLvlLbl val="0"/>
      </c:catAx>
      <c:valAx>
        <c:axId val="669922416"/>
        <c:scaling>
          <c:orientation val="minMax"/>
        </c:scaling>
        <c:delete val="1"/>
        <c:axPos val="l"/>
        <c:numFmt formatCode="#,##0.0" sourceLinked="1"/>
        <c:majorTickMark val="none"/>
        <c:minorTickMark val="none"/>
        <c:tickLblPos val="nextTo"/>
        <c:crossAx val="669916184"/>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Helvetica" panose="020B0604020202020204" pitchFamily="34" charset="0"/>
          <a:cs typeface="Helvetica"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3.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54" name="Shape 854"/>
          <p:cNvSpPr>
            <a:spLocks noGrp="1" noRot="1" noChangeAspect="1"/>
          </p:cNvSpPr>
          <p:nvPr>
            <p:ph type="sldImg"/>
          </p:nvPr>
        </p:nvSpPr>
        <p:spPr>
          <a:xfrm>
            <a:off x="1143000" y="685800"/>
            <a:ext cx="4572000" cy="3429000"/>
          </a:xfrm>
          <a:prstGeom prst="rect">
            <a:avLst/>
          </a:prstGeom>
        </p:spPr>
        <p:txBody>
          <a:bodyPr/>
          <a:lstStyle/>
          <a:p>
            <a:endParaRPr/>
          </a:p>
        </p:txBody>
      </p:sp>
      <p:sp>
        <p:nvSpPr>
          <p:cNvPr id="855" name="Shape 85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828800" latinLnBrk="0">
      <a:defRPr sz="2400" b="0" i="0">
        <a:latin typeface="Helvetica" pitchFamily="2" charset="0"/>
        <a:ea typeface="+mn-ea"/>
        <a:cs typeface="+mn-cs"/>
        <a:sym typeface="Verdana"/>
      </a:defRPr>
    </a:lvl1pPr>
    <a:lvl2pPr indent="228600" defTabSz="1828800" latinLnBrk="0">
      <a:defRPr sz="2400">
        <a:latin typeface="+mn-lt"/>
        <a:ea typeface="+mn-ea"/>
        <a:cs typeface="+mn-cs"/>
        <a:sym typeface="Verdana"/>
      </a:defRPr>
    </a:lvl2pPr>
    <a:lvl3pPr indent="457200" defTabSz="1828800" latinLnBrk="0">
      <a:defRPr sz="2400">
        <a:latin typeface="+mn-lt"/>
        <a:ea typeface="+mn-ea"/>
        <a:cs typeface="+mn-cs"/>
        <a:sym typeface="Verdana"/>
      </a:defRPr>
    </a:lvl3pPr>
    <a:lvl4pPr indent="685800" defTabSz="1828800" latinLnBrk="0">
      <a:defRPr sz="2400">
        <a:latin typeface="+mn-lt"/>
        <a:ea typeface="+mn-ea"/>
        <a:cs typeface="+mn-cs"/>
        <a:sym typeface="Verdana"/>
      </a:defRPr>
    </a:lvl4pPr>
    <a:lvl5pPr indent="914400" defTabSz="1828800" latinLnBrk="0">
      <a:defRPr sz="2400">
        <a:latin typeface="+mn-lt"/>
        <a:ea typeface="+mn-ea"/>
        <a:cs typeface="+mn-cs"/>
        <a:sym typeface="Verdana"/>
      </a:defRPr>
    </a:lvl5pPr>
    <a:lvl6pPr indent="1143000" defTabSz="1828800" latinLnBrk="0">
      <a:defRPr sz="2400">
        <a:latin typeface="+mn-lt"/>
        <a:ea typeface="+mn-ea"/>
        <a:cs typeface="+mn-cs"/>
        <a:sym typeface="Verdana"/>
      </a:defRPr>
    </a:lvl6pPr>
    <a:lvl7pPr indent="1371600" defTabSz="1828800" latinLnBrk="0">
      <a:defRPr sz="2400">
        <a:latin typeface="+mn-lt"/>
        <a:ea typeface="+mn-ea"/>
        <a:cs typeface="+mn-cs"/>
        <a:sym typeface="Verdana"/>
      </a:defRPr>
    </a:lvl7pPr>
    <a:lvl8pPr indent="1600200" defTabSz="1828800" latinLnBrk="0">
      <a:defRPr sz="2400">
        <a:latin typeface="+mn-lt"/>
        <a:ea typeface="+mn-ea"/>
        <a:cs typeface="+mn-cs"/>
        <a:sym typeface="Verdana"/>
      </a:defRPr>
    </a:lvl8pPr>
    <a:lvl9pPr indent="1828800" defTabSz="1828800" latinLnBrk="0">
      <a:defRPr sz="2400">
        <a:latin typeface="+mn-lt"/>
        <a:ea typeface="+mn-ea"/>
        <a:cs typeface="+mn-cs"/>
        <a:sym typeface="Verdana"/>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When</a:t>
            </a:r>
            <a:r>
              <a:rPr lang="en-US" baseline="0" dirty="0"/>
              <a:t> comparing to last year’s integrations, Brand Opinion saw a +40% increase vs. 2020</a:t>
            </a:r>
          </a:p>
        </p:txBody>
      </p:sp>
    </p:spTree>
    <p:extLst>
      <p:ext uri="{BB962C8B-B14F-4D97-AF65-F5344CB8AC3E}">
        <p14:creationId xmlns:p14="http://schemas.microsoft.com/office/powerpoint/2010/main" val="1628047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61945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813798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59" name="DMED_KEYNOTES_BACKGROUND_1.jpg" descr="DMED_KEYNOTES_BACKGROUND_1.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60" name="Title Text"/>
          <p:cNvSpPr txBox="1">
            <a:spLocks noGrp="1"/>
          </p:cNvSpPr>
          <p:nvPr>
            <p:ph type="title"/>
          </p:nvPr>
        </p:nvSpPr>
        <p:spPr>
          <a:xfrm>
            <a:off x="1233543" y="4338346"/>
            <a:ext cx="18288004" cy="3460772"/>
          </a:xfrm>
          <a:prstGeom prst="rect">
            <a:avLst/>
          </a:prstGeom>
        </p:spPr>
        <p:txBody>
          <a:bodyPr anchor="b"/>
          <a:lstStyle>
            <a:lvl1pPr>
              <a:defRPr sz="11600" b="1" i="0" spc="-696">
                <a:solidFill>
                  <a:srgbClr val="FFFFFF"/>
                </a:solidFill>
              </a:defRPr>
            </a:lvl1pPr>
          </a:lstStyle>
          <a:p>
            <a:r>
              <a:t>Title Text</a:t>
            </a:r>
          </a:p>
        </p:txBody>
      </p:sp>
      <p:sp>
        <p:nvSpPr>
          <p:cNvPr id="61" name="Body Level One…"/>
          <p:cNvSpPr txBox="1">
            <a:spLocks noGrp="1"/>
          </p:cNvSpPr>
          <p:nvPr>
            <p:ph type="body" sz="quarter" idx="1"/>
          </p:nvPr>
        </p:nvSpPr>
        <p:spPr>
          <a:xfrm>
            <a:off x="1233543" y="7703871"/>
            <a:ext cx="18288001" cy="1413625"/>
          </a:xfrm>
          <a:prstGeom prst="rect">
            <a:avLst/>
          </a:prstGeom>
        </p:spPr>
        <p:txBody>
          <a:bodyPr/>
          <a:lstStyle>
            <a:lvl1pPr marL="0" indent="0">
              <a:buClrTx/>
              <a:buSzTx/>
              <a:buFontTx/>
              <a:buNone/>
              <a:defRPr sz="6800" b="0" i="0">
                <a:solidFill>
                  <a:srgbClr val="FFFFFF"/>
                </a:solidFill>
              </a:defRPr>
            </a:lvl1pPr>
            <a:lvl2pPr marL="0" indent="342900">
              <a:buClrTx/>
              <a:buSzTx/>
              <a:buFontTx/>
              <a:buNone/>
              <a:defRPr sz="6800" b="0" i="0">
                <a:solidFill>
                  <a:srgbClr val="FFFFFF"/>
                </a:solidFill>
              </a:defRPr>
            </a:lvl2pPr>
            <a:lvl3pPr marL="0" indent="685800">
              <a:buClrTx/>
              <a:buSzTx/>
              <a:buFontTx/>
              <a:buNone/>
              <a:defRPr sz="6800" b="0" i="0">
                <a:solidFill>
                  <a:srgbClr val="FFFFFF"/>
                </a:solidFill>
              </a:defRPr>
            </a:lvl3pPr>
            <a:lvl4pPr marL="0" indent="1028700">
              <a:buClrTx/>
              <a:buSzTx/>
              <a:buFontTx/>
              <a:buNone/>
              <a:defRPr sz="6800" b="0" i="0">
                <a:solidFill>
                  <a:srgbClr val="FFFFFF"/>
                </a:solidFill>
              </a:defRPr>
            </a:lvl4pPr>
            <a:lvl5pPr marL="0" indent="1371600">
              <a:buClrTx/>
              <a:buSzTx/>
              <a:buFontTx/>
              <a:buNone/>
              <a:defRPr sz="6800" b="0" i="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62" name="Straight Connector 15"/>
          <p:cNvSpPr/>
          <p:nvPr/>
        </p:nvSpPr>
        <p:spPr>
          <a:xfrm>
            <a:off x="4195258" y="10052623"/>
            <a:ext cx="1" cy="806588"/>
          </a:xfrm>
          <a:prstGeom prst="line">
            <a:avLst/>
          </a:prstGeom>
          <a:ln w="25400">
            <a:solidFill>
              <a:srgbClr val="FFFFFF"/>
            </a:solidFill>
            <a:miter/>
          </a:ln>
        </p:spPr>
        <p:txBody>
          <a:bodyPr lIns="121919" tIns="121919" rIns="121919" bIns="121919"/>
          <a:lstStyle/>
          <a:p>
            <a:pPr defTabSz="1828800">
              <a:spcBef>
                <a:spcPts val="1600"/>
              </a:spcBef>
              <a:defRPr sz="2600">
                <a:solidFill>
                  <a:srgbClr val="FFFFFF"/>
                </a:solidFill>
              </a:defRPr>
            </a:pPr>
            <a:endParaRPr b="0" i="0">
              <a:latin typeface="Helvetica" pitchFamily="2" charset="0"/>
            </a:endParaRPr>
          </a:p>
        </p:txBody>
      </p:sp>
      <p:sp>
        <p:nvSpPr>
          <p:cNvPr id="63" name="Text Placeholder 26"/>
          <p:cNvSpPr>
            <a:spLocks noGrp="1"/>
          </p:cNvSpPr>
          <p:nvPr>
            <p:ph type="body" sz="quarter" idx="21" hasCustomPrompt="1"/>
          </p:nvPr>
        </p:nvSpPr>
        <p:spPr>
          <a:xfrm>
            <a:off x="1233546" y="10061915"/>
            <a:ext cx="2461921" cy="1106937"/>
          </a:xfrm>
          <a:prstGeom prst="rect">
            <a:avLst/>
          </a:prstGeom>
        </p:spPr>
        <p:txBody>
          <a:bodyPr/>
          <a:lstStyle>
            <a:lvl1pPr marL="0" indent="0">
              <a:buClrTx/>
              <a:buSzTx/>
              <a:buFontTx/>
              <a:buNone/>
              <a:defRPr sz="2600" b="0" i="0">
                <a:solidFill>
                  <a:srgbClr val="FFFFFF"/>
                </a:solidFill>
              </a:defRPr>
            </a:lvl1pPr>
          </a:lstStyle>
          <a:p>
            <a:r>
              <a:t>Presenter</a:t>
            </a:r>
          </a:p>
        </p:txBody>
      </p:sp>
      <p:sp>
        <p:nvSpPr>
          <p:cNvPr id="64" name="Text Placeholder 26"/>
          <p:cNvSpPr>
            <a:spLocks noGrp="1"/>
          </p:cNvSpPr>
          <p:nvPr>
            <p:ph type="body" sz="quarter" idx="22" hasCustomPrompt="1"/>
          </p:nvPr>
        </p:nvSpPr>
        <p:spPr>
          <a:xfrm>
            <a:off x="5204658" y="10061915"/>
            <a:ext cx="2461921" cy="1106937"/>
          </a:xfrm>
          <a:prstGeom prst="rect">
            <a:avLst/>
          </a:prstGeom>
        </p:spPr>
        <p:txBody>
          <a:bodyPr/>
          <a:lstStyle>
            <a:lvl1pPr marL="0" indent="0">
              <a:buClrTx/>
              <a:buSzTx/>
              <a:buFontTx/>
              <a:buNone/>
              <a:defRPr sz="2600" b="0" i="0">
                <a:solidFill>
                  <a:srgbClr val="FFFFFF"/>
                </a:solidFill>
              </a:defRPr>
            </a:lvl1pPr>
          </a:lstStyle>
          <a:p>
            <a:r>
              <a:t>Date</a:t>
            </a:r>
          </a:p>
        </p:txBody>
      </p:sp>
      <p:sp>
        <p:nvSpPr>
          <p:cNvPr id="65" name="Footnotes for sources."/>
          <p:cNvSpPr txBox="1">
            <a:spLocks noGrp="1"/>
          </p:cNvSpPr>
          <p:nvPr>
            <p:ph type="body" sz="quarter" idx="23"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FFFFFF"/>
                </a:solidFill>
              </a:defRPr>
            </a:lvl1pPr>
          </a:lstStyle>
          <a:p>
            <a:r>
              <a:t>Footnotes for sources.</a:t>
            </a:r>
          </a:p>
        </p:txBody>
      </p:sp>
      <p:pic>
        <p:nvPicPr>
          <p:cNvPr id="66" name="Image" descr="Image"/>
          <p:cNvPicPr>
            <a:picLocks noChangeAspect="1"/>
          </p:cNvPicPr>
          <p:nvPr/>
        </p:nvPicPr>
        <p:blipFill>
          <a:blip r:embed="rId3"/>
          <a:stretch>
            <a:fillRect/>
          </a:stretch>
        </p:blipFill>
        <p:spPr>
          <a:xfrm>
            <a:off x="1209550" y="4259110"/>
            <a:ext cx="8362605" cy="930580"/>
          </a:xfrm>
          <a:prstGeom prst="rect">
            <a:avLst/>
          </a:prstGeom>
          <a:ln w="12700">
            <a:miter lim="400000"/>
          </a:ln>
        </p:spPr>
      </p:pic>
      <p:sp>
        <p:nvSpPr>
          <p:cNvPr id="67"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1_Custom Layout">
    <p:spTree>
      <p:nvGrpSpPr>
        <p:cNvPr id="1" name=""/>
        <p:cNvGrpSpPr/>
        <p:nvPr/>
      </p:nvGrpSpPr>
      <p:grpSpPr>
        <a:xfrm>
          <a:off x="0" y="0"/>
          <a:ext cx="0" cy="0"/>
          <a:chOff x="0" y="0"/>
          <a:chExt cx="0" cy="0"/>
        </a:xfrm>
      </p:grpSpPr>
      <p:pic>
        <p:nvPicPr>
          <p:cNvPr id="343" name="bk8" descr="bk8"/>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45" name="Slide Number"/>
          <p:cNvSpPr txBox="1">
            <a:spLocks noGrp="1"/>
          </p:cNvSpPr>
          <p:nvPr>
            <p:ph type="sldNum" sz="quarter" idx="2"/>
          </p:nvPr>
        </p:nvSpPr>
        <p:spPr>
          <a:xfrm>
            <a:off x="23563046" y="13017184"/>
            <a:ext cx="547203" cy="523241"/>
          </a:xfrm>
          <a:prstGeom prst="rect">
            <a:avLst/>
          </a:prstGeom>
        </p:spPr>
        <p:txBody>
          <a:bodyPr/>
          <a:lstStyle>
            <a:lvl1pPr>
              <a:defRPr b="0" i="0">
                <a:solidFill>
                  <a:srgbClr val="FFFFFF"/>
                </a:solidFill>
              </a:defRPr>
            </a:lvl1pPr>
          </a:lstStyle>
          <a:p>
            <a:fld id="{86CB4B4D-7CA3-9044-876B-883B54F8677D}" type="slidenum">
              <a:rPr lang="en-US" smtClean="0"/>
              <a:pPr/>
              <a:t>‹#›</a:t>
            </a:fld>
            <a:endParaRPr lang="en-US"/>
          </a:p>
        </p:txBody>
      </p:sp>
      <p:sp>
        <p:nvSpPr>
          <p:cNvPr id="346" name="Body Level One…"/>
          <p:cNvSpPr txBox="1">
            <a:spLocks noGrp="1"/>
          </p:cNvSpPr>
          <p:nvPr>
            <p:ph type="body" idx="1" hasCustomPrompt="1"/>
          </p:nvPr>
        </p:nvSpPr>
        <p:spPr>
          <a:xfrm>
            <a:off x="1236703" y="3558744"/>
            <a:ext cx="19011904" cy="7130492"/>
          </a:xfrm>
          <a:prstGeom prst="rect">
            <a:avLst/>
          </a:prstGeom>
        </p:spPr>
        <p:txBody>
          <a:bodyPr/>
          <a:lstStyle>
            <a:lvl1pPr marL="0" indent="0">
              <a:buClrTx/>
              <a:buSzTx/>
              <a:buFontTx/>
              <a:buNone/>
              <a:defRPr b="0" i="0"/>
            </a:lvl1pPr>
            <a:lvl2pPr>
              <a:buClrTx/>
              <a:buFontTx/>
              <a:defRPr b="0" i="0"/>
            </a:lvl2pPr>
            <a:lvl3pPr>
              <a:buClrTx/>
              <a:buFontTx/>
              <a:defRPr b="0" i="0"/>
            </a:lvl3pPr>
            <a:lvl4pPr>
              <a:buClrTx/>
              <a:buFontTx/>
              <a:defRPr b="0" i="0"/>
            </a:lvl4pPr>
            <a:lvl5pPr marL="0" indent="365759">
              <a:buClrTx/>
              <a:buSzTx/>
              <a:buFontTx/>
              <a:buNone/>
              <a:defRPr b="0" i="0"/>
            </a:lvl5pPr>
          </a:lstStyle>
          <a:p>
            <a:r>
              <a:t>Click here to add text.</a:t>
            </a:r>
          </a:p>
          <a:p>
            <a:pPr lvl="1"/>
            <a:endParaRPr/>
          </a:p>
          <a:p>
            <a:pPr lvl="2"/>
            <a:endParaRPr/>
          </a:p>
          <a:p>
            <a:pPr lvl="3"/>
            <a:endParaRPr/>
          </a:p>
          <a:p>
            <a:pPr lvl="4"/>
            <a:endParaRPr/>
          </a:p>
        </p:txBody>
      </p:sp>
      <p:sp>
        <p:nvSpPr>
          <p:cNvPr id="347" name="Title Text"/>
          <p:cNvSpPr txBox="1">
            <a:spLocks noGrp="1"/>
          </p:cNvSpPr>
          <p:nvPr>
            <p:ph type="title"/>
          </p:nvPr>
        </p:nvSpPr>
        <p:spPr>
          <a:xfrm>
            <a:off x="1235674" y="1300503"/>
            <a:ext cx="19012933" cy="2258241"/>
          </a:xfrm>
          <a:prstGeom prst="rect">
            <a:avLst/>
          </a:prstGeom>
        </p:spPr>
        <p:txBody>
          <a:bodyPr/>
          <a:lstStyle>
            <a:lvl1pPr>
              <a:defRPr b="1" i="0">
                <a:solidFill>
                  <a:srgbClr val="0091FF"/>
                </a:solidFill>
              </a:defRPr>
            </a:lvl1pPr>
          </a:lstStyle>
          <a:p>
            <a:r>
              <a:t>Title Text</a:t>
            </a:r>
          </a:p>
        </p:txBody>
      </p:sp>
      <p:sp>
        <p:nvSpPr>
          <p:cNvPr id="348" name="Footnotes for sources."/>
          <p:cNvSpPr txBox="1">
            <a:spLocks noGrp="1"/>
          </p:cNvSpPr>
          <p:nvPr>
            <p:ph type="body" sz="quarter" idx="22"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FFFFFF"/>
                </a:solidFill>
              </a:defRPr>
            </a:lvl1pPr>
          </a:lstStyle>
          <a:p>
            <a:r>
              <a:t>Footnotes for sources.</a:t>
            </a:r>
          </a:p>
        </p:txBody>
      </p:sp>
      <p:pic>
        <p:nvPicPr>
          <p:cNvPr id="349" name="Image" descr="Image"/>
          <p:cNvPicPr>
            <a:picLocks noChangeAspect="1"/>
          </p:cNvPicPr>
          <p:nvPr/>
        </p:nvPicPr>
        <p:blipFill>
          <a:blip r:embed="rId3"/>
          <a:stretch>
            <a:fillRect/>
          </a:stretch>
        </p:blipFill>
        <p:spPr>
          <a:xfrm>
            <a:off x="20734858" y="434466"/>
            <a:ext cx="3147652" cy="350268"/>
          </a:xfrm>
          <a:prstGeom prst="rect">
            <a:avLst/>
          </a:prstGeom>
          <a:ln w="12700">
            <a:miter lim="400000"/>
          </a:ln>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2_Custom Layout Blank">
    <p:spTree>
      <p:nvGrpSpPr>
        <p:cNvPr id="1" name=""/>
        <p:cNvGrpSpPr/>
        <p:nvPr/>
      </p:nvGrpSpPr>
      <p:grpSpPr>
        <a:xfrm>
          <a:off x="0" y="0"/>
          <a:ext cx="0" cy="0"/>
          <a:chOff x="0" y="0"/>
          <a:chExt cx="0" cy="0"/>
        </a:xfrm>
      </p:grpSpPr>
      <p:pic>
        <p:nvPicPr>
          <p:cNvPr id="356" name="bk8" descr="bk8"/>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58" name="Slide Number"/>
          <p:cNvSpPr txBox="1">
            <a:spLocks noGrp="1"/>
          </p:cNvSpPr>
          <p:nvPr>
            <p:ph type="sldNum" sz="quarter" idx="2"/>
          </p:nvPr>
        </p:nvSpPr>
        <p:spPr>
          <a:xfrm>
            <a:off x="23563046" y="13017184"/>
            <a:ext cx="547203" cy="523241"/>
          </a:xfrm>
          <a:prstGeom prst="rect">
            <a:avLst/>
          </a:prstGeom>
        </p:spPr>
        <p:txBody>
          <a:bodyPr/>
          <a:lstStyle>
            <a:lvl1pPr>
              <a:defRPr b="0" i="0">
                <a:solidFill>
                  <a:srgbClr val="FFFFFF"/>
                </a:solidFill>
              </a:defRPr>
            </a:lvl1pPr>
          </a:lstStyle>
          <a:p>
            <a:fld id="{86CB4B4D-7CA3-9044-876B-883B54F8677D}" type="slidenum">
              <a:rPr lang="en-US" smtClean="0"/>
              <a:pPr/>
              <a:t>‹#›</a:t>
            </a:fld>
            <a:endParaRPr lang="en-US"/>
          </a:p>
        </p:txBody>
      </p:sp>
      <p:sp>
        <p:nvSpPr>
          <p:cNvPr id="359" name="Footnotes for sources."/>
          <p:cNvSpPr txBox="1">
            <a:spLocks noGrp="1"/>
          </p:cNvSpPr>
          <p:nvPr>
            <p:ph type="body" sz="quarter" idx="22"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FFFFFF"/>
                </a:solidFill>
              </a:defRPr>
            </a:lvl1pPr>
          </a:lstStyle>
          <a:p>
            <a:r>
              <a:t>Footnotes for sources.</a:t>
            </a:r>
          </a:p>
        </p:txBody>
      </p:sp>
      <p:pic>
        <p:nvPicPr>
          <p:cNvPr id="360" name="Image" descr="Image"/>
          <p:cNvPicPr>
            <a:picLocks noChangeAspect="1"/>
          </p:cNvPicPr>
          <p:nvPr/>
        </p:nvPicPr>
        <p:blipFill>
          <a:blip r:embed="rId3"/>
          <a:stretch>
            <a:fillRect/>
          </a:stretch>
        </p:blipFill>
        <p:spPr>
          <a:xfrm>
            <a:off x="20734858" y="434466"/>
            <a:ext cx="3147652" cy="350268"/>
          </a:xfrm>
          <a:prstGeom prst="rect">
            <a:avLst/>
          </a:prstGeom>
          <a:ln w="12700">
            <a:miter lim="400000"/>
          </a:ln>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7_Custom mockup">
    <p:spTree>
      <p:nvGrpSpPr>
        <p:cNvPr id="1" name=""/>
        <p:cNvGrpSpPr/>
        <p:nvPr/>
      </p:nvGrpSpPr>
      <p:grpSpPr>
        <a:xfrm>
          <a:off x="0" y="0"/>
          <a:ext cx="0" cy="0"/>
          <a:chOff x="0" y="0"/>
          <a:chExt cx="0" cy="0"/>
        </a:xfrm>
      </p:grpSpPr>
      <p:pic>
        <p:nvPicPr>
          <p:cNvPr id="419" name="1" descr="1"/>
          <p:cNvPicPr>
            <a:picLocks noChangeAspect="1"/>
          </p:cNvPicPr>
          <p:nvPr/>
        </p:nvPicPr>
        <p:blipFill>
          <a:blip r:embed="rId2"/>
          <a:stretch>
            <a:fillRect/>
          </a:stretch>
        </p:blipFill>
        <p:spPr>
          <a:xfrm>
            <a:off x="0" y="0"/>
            <a:ext cx="24384000" cy="13716000"/>
          </a:xfrm>
          <a:prstGeom prst="rect">
            <a:avLst/>
          </a:prstGeom>
          <a:ln w="12700">
            <a:miter lim="400000"/>
          </a:ln>
        </p:spPr>
      </p:pic>
    </p:spTree>
    <p:extLst>
      <p:ext uri="{BB962C8B-B14F-4D97-AF65-F5344CB8AC3E}">
        <p14:creationId xmlns:p14="http://schemas.microsoft.com/office/powerpoint/2010/main" val="258142744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1 Intro White Blank">
    <p:spTree>
      <p:nvGrpSpPr>
        <p:cNvPr id="1" name=""/>
        <p:cNvGrpSpPr/>
        <p:nvPr/>
      </p:nvGrpSpPr>
      <p:grpSpPr>
        <a:xfrm>
          <a:off x="0" y="0"/>
          <a:ext cx="0" cy="0"/>
          <a:chOff x="0" y="0"/>
          <a:chExt cx="0" cy="0"/>
        </a:xfrm>
      </p:grpSpPr>
      <p:pic>
        <p:nvPicPr>
          <p:cNvPr id="432" name="DMED_KEYNOTES_BACKGROUND10.jpg" descr="DMED_KEYNOTES_BACKGROUND10.jpg"/>
          <p:cNvPicPr>
            <a:picLocks noChangeAspect="1"/>
          </p:cNvPicPr>
          <p:nvPr/>
        </p:nvPicPr>
        <p:blipFill>
          <a:blip r:embed="rId2"/>
          <a:stretch>
            <a:fillRect/>
          </a:stretch>
        </p:blipFill>
        <p:spPr>
          <a:xfrm>
            <a:off x="0" y="0"/>
            <a:ext cx="24384000" cy="13716000"/>
          </a:xfrm>
          <a:prstGeom prst="rect">
            <a:avLst/>
          </a:prstGeom>
          <a:ln w="12700">
            <a:miter lim="400000"/>
          </a:ln>
        </p:spPr>
      </p:pic>
    </p:spTree>
    <p:extLst>
      <p:ext uri="{BB962C8B-B14F-4D97-AF65-F5344CB8AC3E}">
        <p14:creationId xmlns:p14="http://schemas.microsoft.com/office/powerpoint/2010/main" val="358892606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3 Intro White Blank">
    <p:spTree>
      <p:nvGrpSpPr>
        <p:cNvPr id="1" name=""/>
        <p:cNvGrpSpPr/>
        <p:nvPr/>
      </p:nvGrpSpPr>
      <p:grpSpPr>
        <a:xfrm>
          <a:off x="0" y="0"/>
          <a:ext cx="0" cy="0"/>
          <a:chOff x="0" y="0"/>
          <a:chExt cx="0" cy="0"/>
        </a:xfrm>
      </p:grpSpPr>
      <p:pic>
        <p:nvPicPr>
          <p:cNvPr id="454" name="DMED_KEYNOTES_BACKGROUND14.jpg" descr="DMED_KEYNOTES_BACKGROUND14.jpg"/>
          <p:cNvPicPr>
            <a:picLocks noChangeAspect="1"/>
          </p:cNvPicPr>
          <p:nvPr/>
        </p:nvPicPr>
        <p:blipFill>
          <a:blip r:embed="rId2"/>
          <a:stretch>
            <a:fillRect/>
          </a:stretch>
        </p:blipFill>
        <p:spPr>
          <a:xfrm>
            <a:off x="0" y="0"/>
            <a:ext cx="24384000" cy="13716000"/>
          </a:xfrm>
          <a:prstGeom prst="rect">
            <a:avLst/>
          </a:prstGeom>
          <a:ln w="12700">
            <a:miter lim="400000"/>
          </a:ln>
        </p:spPr>
      </p:pic>
    </p:spTree>
    <p:extLst>
      <p:ext uri="{BB962C8B-B14F-4D97-AF65-F5344CB8AC3E}">
        <p14:creationId xmlns:p14="http://schemas.microsoft.com/office/powerpoint/2010/main" val="221130678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reserve="1">
  <p:cSld name="1_4 Intro DAS White Blank">
    <p:spTree>
      <p:nvGrpSpPr>
        <p:cNvPr id="1" name=""/>
        <p:cNvGrpSpPr/>
        <p:nvPr/>
      </p:nvGrpSpPr>
      <p:grpSpPr>
        <a:xfrm>
          <a:off x="0" y="0"/>
          <a:ext cx="0" cy="0"/>
          <a:chOff x="0" y="0"/>
          <a:chExt cx="0" cy="0"/>
        </a:xfrm>
      </p:grpSpPr>
      <p:pic>
        <p:nvPicPr>
          <p:cNvPr id="476" name="DMED_KEYNOTES_BACKGROUND22.jpg" descr="DMED_KEYNOTES_BACKGROUND22.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477" name="Title Text"/>
          <p:cNvSpPr txBox="1">
            <a:spLocks noGrp="1"/>
          </p:cNvSpPr>
          <p:nvPr>
            <p:ph type="title"/>
          </p:nvPr>
        </p:nvSpPr>
        <p:spPr>
          <a:xfrm>
            <a:off x="1233543" y="4438048"/>
            <a:ext cx="18288004" cy="3460772"/>
          </a:xfrm>
          <a:prstGeom prst="rect">
            <a:avLst/>
          </a:prstGeom>
        </p:spPr>
        <p:txBody>
          <a:bodyPr anchor="b"/>
          <a:lstStyle>
            <a:lvl1pPr>
              <a:defRPr sz="11600" b="1" i="0">
                <a:solidFill>
                  <a:srgbClr val="0091FF"/>
                </a:solidFill>
              </a:defRPr>
            </a:lvl1pPr>
          </a:lstStyle>
          <a:p>
            <a:r>
              <a:t>Title Text</a:t>
            </a:r>
          </a:p>
        </p:txBody>
      </p:sp>
      <p:sp>
        <p:nvSpPr>
          <p:cNvPr id="478" name="Footnotes for sources."/>
          <p:cNvSpPr txBox="1">
            <a:spLocks noGrp="1"/>
          </p:cNvSpPr>
          <p:nvPr>
            <p:ph type="body" sz="quarter" idx="21"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A7A7A7"/>
                </a:solidFill>
              </a:defRPr>
            </a:lvl1pPr>
          </a:lstStyle>
          <a:p>
            <a:r>
              <a:t>Footnotes for sources.</a:t>
            </a:r>
          </a:p>
        </p:txBody>
      </p:sp>
      <p:pic>
        <p:nvPicPr>
          <p:cNvPr id="479" name="Image" descr="Image"/>
          <p:cNvPicPr>
            <a:picLocks noChangeAspect="1"/>
          </p:cNvPicPr>
          <p:nvPr/>
        </p:nvPicPr>
        <p:blipFill>
          <a:blip r:embed="rId3"/>
          <a:stretch>
            <a:fillRect/>
          </a:stretch>
        </p:blipFill>
        <p:spPr>
          <a:xfrm>
            <a:off x="1209550" y="5075827"/>
            <a:ext cx="4935795" cy="549249"/>
          </a:xfrm>
          <a:prstGeom prst="rect">
            <a:avLst/>
          </a:prstGeom>
          <a:ln w="12700">
            <a:miter lim="400000"/>
          </a:ln>
        </p:spPr>
      </p:pic>
      <p:sp>
        <p:nvSpPr>
          <p:cNvPr id="480"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a:p>
        </p:txBody>
      </p:sp>
    </p:spTree>
    <p:extLst>
      <p:ext uri="{BB962C8B-B14F-4D97-AF65-F5344CB8AC3E}">
        <p14:creationId xmlns:p14="http://schemas.microsoft.com/office/powerpoint/2010/main" val="3299247696"/>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5 Intro DAS White Blank">
    <p:spTree>
      <p:nvGrpSpPr>
        <p:cNvPr id="1" name=""/>
        <p:cNvGrpSpPr/>
        <p:nvPr/>
      </p:nvGrpSpPr>
      <p:grpSpPr>
        <a:xfrm>
          <a:off x="0" y="0"/>
          <a:ext cx="0" cy="0"/>
          <a:chOff x="0" y="0"/>
          <a:chExt cx="0" cy="0"/>
        </a:xfrm>
      </p:grpSpPr>
      <p:pic>
        <p:nvPicPr>
          <p:cNvPr id="487" name="DMED_KEYNOTES_BACKGROUND25.jpg" descr="DMED_KEYNOTES_BACKGROUND25.jpg"/>
          <p:cNvPicPr>
            <a:picLocks noChangeAspect="1"/>
          </p:cNvPicPr>
          <p:nvPr/>
        </p:nvPicPr>
        <p:blipFill>
          <a:blip r:embed="rId2"/>
          <a:stretch>
            <a:fillRect/>
          </a:stretch>
        </p:blipFill>
        <p:spPr>
          <a:xfrm>
            <a:off x="0" y="0"/>
            <a:ext cx="24384000" cy="13716000"/>
          </a:xfrm>
          <a:prstGeom prst="rect">
            <a:avLst/>
          </a:prstGeom>
          <a:ln w="12700">
            <a:miter lim="400000"/>
          </a:ln>
        </p:spPr>
      </p:pic>
    </p:spTree>
    <p:extLst>
      <p:ext uri="{BB962C8B-B14F-4D97-AF65-F5344CB8AC3E}">
        <p14:creationId xmlns:p14="http://schemas.microsoft.com/office/powerpoint/2010/main" val="35798842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 Picture with Caption">
    <p:spTree>
      <p:nvGrpSpPr>
        <p:cNvPr id="1" name=""/>
        <p:cNvGrpSpPr/>
        <p:nvPr/>
      </p:nvGrpSpPr>
      <p:grpSpPr>
        <a:xfrm>
          <a:off x="0" y="0"/>
          <a:ext cx="0" cy="0"/>
          <a:chOff x="0" y="0"/>
          <a:chExt cx="0" cy="0"/>
        </a:xfrm>
      </p:grpSpPr>
      <p:pic>
        <p:nvPicPr>
          <p:cNvPr id="671" name="DMED_KEYNOTES_BACKGROUND11.jpg" descr="DMED_KEYNOTES_BACKGROUND11.jpg"/>
          <p:cNvPicPr>
            <a:picLocks noChangeAspect="1"/>
          </p:cNvPicPr>
          <p:nvPr/>
        </p:nvPicPr>
        <p:blipFill>
          <a:blip r:embed="rId2"/>
          <a:stretch>
            <a:fillRect/>
          </a:stretch>
        </p:blipFill>
        <p:spPr>
          <a:xfrm>
            <a:off x="2133600" y="0"/>
            <a:ext cx="24384000" cy="13716000"/>
          </a:xfrm>
          <a:prstGeom prst="rect">
            <a:avLst/>
          </a:prstGeom>
          <a:ln w="12700">
            <a:miter lim="400000"/>
          </a:ln>
        </p:spPr>
      </p:pic>
      <p:sp>
        <p:nvSpPr>
          <p:cNvPr id="672" name="Slide Number"/>
          <p:cNvSpPr txBox="1">
            <a:spLocks noGrp="1"/>
          </p:cNvSpPr>
          <p:nvPr>
            <p:ph type="sldNum" sz="quarter" idx="2"/>
          </p:nvPr>
        </p:nvSpPr>
        <p:spPr>
          <a:xfrm>
            <a:off x="23563046" y="13017184"/>
            <a:ext cx="547203" cy="523241"/>
          </a:xfrm>
          <a:prstGeom prst="rect">
            <a:avLst/>
          </a:prstGeom>
        </p:spPr>
        <p:txBody>
          <a:bodyPr/>
          <a:lstStyle>
            <a:lvl1pPr>
              <a:defRPr b="0" i="0">
                <a:solidFill>
                  <a:srgbClr val="FFFFFF"/>
                </a:solidFill>
              </a:defRPr>
            </a:lvl1pPr>
          </a:lstStyle>
          <a:p>
            <a:fld id="{86CB4B4D-7CA3-9044-876B-883B54F8677D}" type="slidenum">
              <a:rPr lang="en-US" smtClean="0"/>
              <a:pPr/>
              <a:t>‹#›</a:t>
            </a:fld>
            <a:endParaRPr lang="en-US"/>
          </a:p>
        </p:txBody>
      </p:sp>
      <p:sp>
        <p:nvSpPr>
          <p:cNvPr id="673" name="Body Level One…"/>
          <p:cNvSpPr txBox="1">
            <a:spLocks noGrp="1"/>
          </p:cNvSpPr>
          <p:nvPr>
            <p:ph type="body" sz="quarter" idx="1" hasCustomPrompt="1"/>
          </p:nvPr>
        </p:nvSpPr>
        <p:spPr>
          <a:xfrm>
            <a:off x="14331210" y="4741316"/>
            <a:ext cx="8259981" cy="7130492"/>
          </a:xfrm>
          <a:prstGeom prst="rect">
            <a:avLst/>
          </a:prstGeom>
        </p:spPr>
        <p:txBody>
          <a:bodyPr/>
          <a:lstStyle>
            <a:lvl1pPr marL="0" indent="0">
              <a:buClrTx/>
              <a:buSzTx/>
              <a:buFontTx/>
              <a:buNone/>
              <a:defRPr b="0" i="0">
                <a:solidFill>
                  <a:srgbClr val="FFFFFF"/>
                </a:solidFill>
              </a:defRPr>
            </a:lvl1pPr>
            <a:lvl2pPr>
              <a:buClrTx/>
              <a:buFontTx/>
              <a:defRPr b="0" i="0">
                <a:solidFill>
                  <a:srgbClr val="FFFFFF"/>
                </a:solidFill>
              </a:defRPr>
            </a:lvl2pPr>
            <a:lvl3pPr>
              <a:buClrTx/>
              <a:buFontTx/>
              <a:defRPr b="0" i="0">
                <a:solidFill>
                  <a:srgbClr val="FFFFFF"/>
                </a:solidFill>
              </a:defRPr>
            </a:lvl3pPr>
            <a:lvl4pPr>
              <a:buClrTx/>
              <a:buFontTx/>
              <a:defRPr b="0" i="0">
                <a:solidFill>
                  <a:srgbClr val="FFFFFF"/>
                </a:solidFill>
              </a:defRPr>
            </a:lvl4pPr>
            <a:lvl5pPr marL="0" indent="365759">
              <a:buClrTx/>
              <a:buSzTx/>
              <a:buFontTx/>
              <a:buNone/>
              <a:defRPr b="0" i="0">
                <a:solidFill>
                  <a:srgbClr val="FFFFFF"/>
                </a:solidFill>
              </a:defRPr>
            </a:lvl5pPr>
          </a:lstStyle>
          <a:p>
            <a:r>
              <a:t>Click here to add text.</a:t>
            </a:r>
          </a:p>
          <a:p>
            <a:pPr lvl="1"/>
            <a:endParaRPr/>
          </a:p>
          <a:p>
            <a:pPr lvl="2"/>
            <a:endParaRPr/>
          </a:p>
          <a:p>
            <a:pPr lvl="3"/>
            <a:endParaRPr/>
          </a:p>
          <a:p>
            <a:pPr lvl="4"/>
            <a:endParaRPr/>
          </a:p>
        </p:txBody>
      </p:sp>
      <p:sp>
        <p:nvSpPr>
          <p:cNvPr id="674" name="Title Text"/>
          <p:cNvSpPr txBox="1">
            <a:spLocks noGrp="1"/>
          </p:cNvSpPr>
          <p:nvPr>
            <p:ph type="title"/>
          </p:nvPr>
        </p:nvSpPr>
        <p:spPr>
          <a:xfrm>
            <a:off x="14330181" y="2322852"/>
            <a:ext cx="19012933" cy="2258241"/>
          </a:xfrm>
          <a:prstGeom prst="rect">
            <a:avLst/>
          </a:prstGeom>
        </p:spPr>
        <p:txBody>
          <a:bodyPr/>
          <a:lstStyle>
            <a:lvl1pPr>
              <a:defRPr b="1" i="0">
                <a:solidFill>
                  <a:srgbClr val="FFFFFF"/>
                </a:solidFill>
              </a:defRPr>
            </a:lvl1pPr>
          </a:lstStyle>
          <a:p>
            <a:r>
              <a:t>Title Text</a:t>
            </a:r>
          </a:p>
        </p:txBody>
      </p:sp>
      <p:sp>
        <p:nvSpPr>
          <p:cNvPr id="675" name="Confidential. Disney Media &amp; Entertainment Distribution. Not for Distribution."/>
          <p:cNvSpPr txBox="1"/>
          <p:nvPr/>
        </p:nvSpPr>
        <p:spPr>
          <a:xfrm>
            <a:off x="2409877" y="13331947"/>
            <a:ext cx="18348304" cy="6369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lvl1pPr defTabSz="685800">
              <a:spcBef>
                <a:spcPts val="600"/>
              </a:spcBef>
              <a:defRPr sz="1500">
                <a:solidFill>
                  <a:srgbClr val="DDDDDD"/>
                </a:solidFill>
              </a:defRPr>
            </a:lvl1pPr>
          </a:lstStyle>
          <a:p>
            <a:r>
              <a:rPr b="0" i="0">
                <a:latin typeface="Helvetica" pitchFamily="2" charset="0"/>
              </a:rPr>
              <a:t>Confidential. Disney Media &amp; Entertainment Distribution. Not for Distribution.</a:t>
            </a:r>
          </a:p>
        </p:txBody>
      </p:sp>
      <p:sp>
        <p:nvSpPr>
          <p:cNvPr id="676" name="Picture Placeholder 2"/>
          <p:cNvSpPr>
            <a:spLocks noGrp="1"/>
          </p:cNvSpPr>
          <p:nvPr>
            <p:ph type="pic" idx="21"/>
          </p:nvPr>
        </p:nvSpPr>
        <p:spPr>
          <a:xfrm>
            <a:off x="-3239950" y="-423942"/>
            <a:ext cx="19495932" cy="13855146"/>
          </a:xfrm>
          <a:prstGeom prst="rect">
            <a:avLst/>
          </a:prstGeom>
        </p:spPr>
        <p:txBody>
          <a:bodyPr lIns="91439" tIns="45719" rIns="91439" bIns="45719">
            <a:noAutofit/>
          </a:bodyPr>
          <a:lstStyle>
            <a:lvl1pPr>
              <a:defRPr b="0" i="0"/>
            </a:lvl1pPr>
          </a:lstStyle>
          <a:p>
            <a:endParaRPr/>
          </a:p>
        </p:txBody>
      </p:sp>
      <p:sp>
        <p:nvSpPr>
          <p:cNvPr id="677" name="Footnotes for sources."/>
          <p:cNvSpPr txBox="1">
            <a:spLocks noGrp="1"/>
          </p:cNvSpPr>
          <p:nvPr>
            <p:ph type="body" sz="quarter" idx="22"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FFFFFF"/>
                </a:solidFill>
              </a:defRPr>
            </a:lvl1pPr>
          </a:lstStyle>
          <a:p>
            <a:r>
              <a:t>Footnotes for sources.</a:t>
            </a:r>
          </a:p>
        </p:txBody>
      </p:sp>
      <p:pic>
        <p:nvPicPr>
          <p:cNvPr id="678" name="Image" descr="Image"/>
          <p:cNvPicPr>
            <a:picLocks noChangeAspect="1"/>
          </p:cNvPicPr>
          <p:nvPr/>
        </p:nvPicPr>
        <p:blipFill>
          <a:blip r:embed="rId3"/>
          <a:stretch>
            <a:fillRect/>
          </a:stretch>
        </p:blipFill>
        <p:spPr>
          <a:xfrm>
            <a:off x="20734858" y="434466"/>
            <a:ext cx="3147652" cy="350268"/>
          </a:xfrm>
          <a:prstGeom prst="rect">
            <a:avLst/>
          </a:prstGeom>
          <a:ln w="12700">
            <a:miter lim="400000"/>
          </a:ln>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3 Picture with Caption">
    <p:spTree>
      <p:nvGrpSpPr>
        <p:cNvPr id="1" name=""/>
        <p:cNvGrpSpPr/>
        <p:nvPr/>
      </p:nvGrpSpPr>
      <p:grpSpPr>
        <a:xfrm>
          <a:off x="0" y="0"/>
          <a:ext cx="0" cy="0"/>
          <a:chOff x="0" y="0"/>
          <a:chExt cx="0" cy="0"/>
        </a:xfrm>
      </p:grpSpPr>
      <p:pic>
        <p:nvPicPr>
          <p:cNvPr id="685" name="DMED_KEYNOTES_BACKGROUND10.jpg" descr="DMED_KEYNOTES_BACKGROUND10.jpg"/>
          <p:cNvPicPr>
            <a:picLocks noChangeAspect="1"/>
          </p:cNvPicPr>
          <p:nvPr/>
        </p:nvPicPr>
        <p:blipFill>
          <a:blip r:embed="rId2"/>
          <a:stretch>
            <a:fillRect/>
          </a:stretch>
        </p:blipFill>
        <p:spPr>
          <a:xfrm>
            <a:off x="2133600" y="-1"/>
            <a:ext cx="24384000" cy="13716001"/>
          </a:xfrm>
          <a:prstGeom prst="rect">
            <a:avLst/>
          </a:prstGeom>
          <a:ln w="12700">
            <a:miter lim="400000"/>
          </a:ln>
        </p:spPr>
      </p:pic>
      <p:sp>
        <p:nvSpPr>
          <p:cNvPr id="686" name="Picture Placeholder 2"/>
          <p:cNvSpPr>
            <a:spLocks noGrp="1"/>
          </p:cNvSpPr>
          <p:nvPr>
            <p:ph type="pic" idx="21"/>
          </p:nvPr>
        </p:nvSpPr>
        <p:spPr>
          <a:xfrm>
            <a:off x="-3237286" y="-16457"/>
            <a:ext cx="19495932" cy="13855146"/>
          </a:xfrm>
          <a:prstGeom prst="rect">
            <a:avLst/>
          </a:prstGeom>
        </p:spPr>
        <p:txBody>
          <a:bodyPr lIns="91439" tIns="45719" rIns="91439" bIns="45719">
            <a:noAutofit/>
          </a:bodyPr>
          <a:lstStyle>
            <a:lvl1pPr>
              <a:defRPr b="0" i="0"/>
            </a:lvl1pPr>
          </a:lstStyle>
          <a:p>
            <a:endParaRPr/>
          </a:p>
        </p:txBody>
      </p:sp>
      <p:sp>
        <p:nvSpPr>
          <p:cNvPr id="687" name="Slide Number"/>
          <p:cNvSpPr txBox="1">
            <a:spLocks noGrp="1"/>
          </p:cNvSpPr>
          <p:nvPr>
            <p:ph type="sldNum" sz="quarter" idx="2"/>
          </p:nvPr>
        </p:nvSpPr>
        <p:spPr>
          <a:xfrm>
            <a:off x="23563046" y="13017184"/>
            <a:ext cx="547203" cy="523241"/>
          </a:xfrm>
          <a:prstGeom prst="rect">
            <a:avLst/>
          </a:prstGeom>
        </p:spPr>
        <p:txBody>
          <a:bodyPr/>
          <a:lstStyle>
            <a:lvl1pPr>
              <a:defRPr b="0" i="0">
                <a:solidFill>
                  <a:srgbClr val="FFFFFF"/>
                </a:solidFill>
              </a:defRPr>
            </a:lvl1pPr>
          </a:lstStyle>
          <a:p>
            <a:fld id="{86CB4B4D-7CA3-9044-876B-883B54F8677D}" type="slidenum">
              <a:rPr lang="en-US" smtClean="0"/>
              <a:pPr/>
              <a:t>‹#›</a:t>
            </a:fld>
            <a:endParaRPr lang="en-US"/>
          </a:p>
        </p:txBody>
      </p:sp>
      <p:sp>
        <p:nvSpPr>
          <p:cNvPr id="688" name="Body Level One…"/>
          <p:cNvSpPr txBox="1">
            <a:spLocks noGrp="1"/>
          </p:cNvSpPr>
          <p:nvPr>
            <p:ph type="body" sz="quarter" idx="1" hasCustomPrompt="1"/>
          </p:nvPr>
        </p:nvSpPr>
        <p:spPr>
          <a:xfrm>
            <a:off x="14331210" y="4741316"/>
            <a:ext cx="8259981" cy="7130492"/>
          </a:xfrm>
          <a:prstGeom prst="rect">
            <a:avLst/>
          </a:prstGeom>
        </p:spPr>
        <p:txBody>
          <a:bodyPr/>
          <a:lstStyle>
            <a:lvl1pPr marL="0" indent="0">
              <a:buClrTx/>
              <a:buSzTx/>
              <a:buFontTx/>
              <a:buNone/>
              <a:defRPr b="0" i="0"/>
            </a:lvl1pPr>
            <a:lvl2pPr>
              <a:buClrTx/>
              <a:buFontTx/>
              <a:defRPr b="0" i="0"/>
            </a:lvl2pPr>
            <a:lvl3pPr>
              <a:buClrTx/>
              <a:buFontTx/>
              <a:defRPr b="0" i="0"/>
            </a:lvl3pPr>
            <a:lvl4pPr>
              <a:buClrTx/>
              <a:buFontTx/>
              <a:defRPr b="0" i="0"/>
            </a:lvl4pPr>
            <a:lvl5pPr marL="0" indent="365759">
              <a:buClrTx/>
              <a:buSzTx/>
              <a:buFontTx/>
              <a:buNone/>
              <a:defRPr b="0" i="0"/>
            </a:lvl5pPr>
          </a:lstStyle>
          <a:p>
            <a:r>
              <a:t>Click here to add text.</a:t>
            </a:r>
          </a:p>
          <a:p>
            <a:pPr lvl="1"/>
            <a:endParaRPr/>
          </a:p>
          <a:p>
            <a:pPr lvl="2"/>
            <a:endParaRPr/>
          </a:p>
          <a:p>
            <a:pPr lvl="3"/>
            <a:endParaRPr/>
          </a:p>
          <a:p>
            <a:pPr lvl="4"/>
            <a:endParaRPr/>
          </a:p>
        </p:txBody>
      </p:sp>
      <p:sp>
        <p:nvSpPr>
          <p:cNvPr id="689" name="Title Text"/>
          <p:cNvSpPr txBox="1">
            <a:spLocks noGrp="1"/>
          </p:cNvSpPr>
          <p:nvPr>
            <p:ph type="title"/>
          </p:nvPr>
        </p:nvSpPr>
        <p:spPr>
          <a:xfrm>
            <a:off x="14330181" y="2322852"/>
            <a:ext cx="19012933" cy="2258241"/>
          </a:xfrm>
          <a:prstGeom prst="rect">
            <a:avLst/>
          </a:prstGeom>
        </p:spPr>
        <p:txBody>
          <a:bodyPr/>
          <a:lstStyle>
            <a:lvl1pPr>
              <a:defRPr b="1" i="0">
                <a:solidFill>
                  <a:srgbClr val="0091FF"/>
                </a:solidFill>
              </a:defRPr>
            </a:lvl1pPr>
          </a:lstStyle>
          <a:p>
            <a:r>
              <a:t>Title Text</a:t>
            </a:r>
          </a:p>
        </p:txBody>
      </p:sp>
      <p:sp>
        <p:nvSpPr>
          <p:cNvPr id="690" name="Footnotes for sources."/>
          <p:cNvSpPr txBox="1">
            <a:spLocks noGrp="1"/>
          </p:cNvSpPr>
          <p:nvPr>
            <p:ph type="body" sz="quarter" idx="22"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FFFFFF"/>
                </a:solidFill>
              </a:defRPr>
            </a:lvl1pPr>
          </a:lstStyle>
          <a:p>
            <a:r>
              <a:t>Footnotes for sources.</a:t>
            </a:r>
          </a:p>
        </p:txBody>
      </p:sp>
      <p:pic>
        <p:nvPicPr>
          <p:cNvPr id="691" name="Image" descr="Image"/>
          <p:cNvPicPr>
            <a:picLocks noChangeAspect="1"/>
          </p:cNvPicPr>
          <p:nvPr/>
        </p:nvPicPr>
        <p:blipFill>
          <a:blip r:embed="rId3"/>
          <a:stretch>
            <a:fillRect/>
          </a:stretch>
        </p:blipFill>
        <p:spPr>
          <a:xfrm>
            <a:off x="20734858" y="434466"/>
            <a:ext cx="3147652" cy="350268"/>
          </a:xfrm>
          <a:prstGeom prst="rect">
            <a:avLst/>
          </a:prstGeom>
          <a:ln w="12700">
            <a:miter lim="400000"/>
          </a:ln>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Background 2">
    <p:spTree>
      <p:nvGrpSpPr>
        <p:cNvPr id="1" name=""/>
        <p:cNvGrpSpPr/>
        <p:nvPr/>
      </p:nvGrpSpPr>
      <p:grpSpPr>
        <a:xfrm>
          <a:off x="0" y="0"/>
          <a:ext cx="0" cy="0"/>
          <a:chOff x="0" y="0"/>
          <a:chExt cx="0" cy="0"/>
        </a:xfrm>
      </p:grpSpPr>
      <p:pic>
        <p:nvPicPr>
          <p:cNvPr id="817" name="1DMED_KEYNOTES_BACKGROUND.jpg" descr="1DMED_KEYNOTES_BACKGROUND.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818" name="Footnotes for sources."/>
          <p:cNvSpPr txBox="1">
            <a:spLocks noGrp="1"/>
          </p:cNvSpPr>
          <p:nvPr>
            <p:ph type="body" sz="quarter" idx="21"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FFFFFF"/>
                </a:solidFill>
              </a:defRPr>
            </a:lvl1pPr>
          </a:lstStyle>
          <a:p>
            <a:r>
              <a:t>Footnotes for sources.</a:t>
            </a:r>
          </a:p>
        </p:txBody>
      </p:sp>
      <p:sp>
        <p:nvSpPr>
          <p:cNvPr id="819"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74" name="DMED_KEYNOTES_BACKGROUND3.jpg" descr="DMED_KEYNOTES_BACKGROUND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75" name="Title Text"/>
          <p:cNvSpPr txBox="1">
            <a:spLocks noGrp="1"/>
          </p:cNvSpPr>
          <p:nvPr>
            <p:ph type="title"/>
          </p:nvPr>
        </p:nvSpPr>
        <p:spPr>
          <a:xfrm>
            <a:off x="1233543" y="4438048"/>
            <a:ext cx="18288004" cy="3460772"/>
          </a:xfrm>
          <a:prstGeom prst="rect">
            <a:avLst/>
          </a:prstGeom>
        </p:spPr>
        <p:txBody>
          <a:bodyPr anchor="b"/>
          <a:lstStyle>
            <a:lvl1pPr>
              <a:defRPr sz="11600" b="1" i="0" spc="-580">
                <a:solidFill>
                  <a:srgbClr val="0091FF"/>
                </a:solidFill>
              </a:defRPr>
            </a:lvl1pPr>
          </a:lstStyle>
          <a:p>
            <a:r>
              <a:t>Title Text</a:t>
            </a:r>
          </a:p>
        </p:txBody>
      </p:sp>
      <p:sp>
        <p:nvSpPr>
          <p:cNvPr id="76" name="Body Level One…"/>
          <p:cNvSpPr txBox="1">
            <a:spLocks noGrp="1"/>
          </p:cNvSpPr>
          <p:nvPr>
            <p:ph type="body" sz="quarter" idx="1"/>
          </p:nvPr>
        </p:nvSpPr>
        <p:spPr>
          <a:xfrm>
            <a:off x="1233543" y="7703871"/>
            <a:ext cx="18288001" cy="1413625"/>
          </a:xfrm>
          <a:prstGeom prst="rect">
            <a:avLst/>
          </a:prstGeom>
        </p:spPr>
        <p:txBody>
          <a:bodyPr/>
          <a:lstStyle>
            <a:lvl1pPr marL="0" indent="0">
              <a:buClrTx/>
              <a:buSzTx/>
              <a:buFontTx/>
              <a:buNone/>
              <a:defRPr sz="6800" b="0" i="0">
                <a:solidFill>
                  <a:srgbClr val="000000"/>
                </a:solidFill>
              </a:defRPr>
            </a:lvl1pPr>
            <a:lvl2pPr marL="0" indent="342900">
              <a:buClrTx/>
              <a:buSzTx/>
              <a:buFontTx/>
              <a:buNone/>
              <a:defRPr sz="6800" b="0" i="0">
                <a:solidFill>
                  <a:srgbClr val="000000"/>
                </a:solidFill>
              </a:defRPr>
            </a:lvl2pPr>
            <a:lvl3pPr marL="0" indent="685800">
              <a:buClrTx/>
              <a:buSzTx/>
              <a:buFontTx/>
              <a:buNone/>
              <a:defRPr sz="6800" b="0" i="0">
                <a:solidFill>
                  <a:srgbClr val="000000"/>
                </a:solidFill>
              </a:defRPr>
            </a:lvl3pPr>
            <a:lvl4pPr marL="0" indent="1028700">
              <a:buClrTx/>
              <a:buSzTx/>
              <a:buFontTx/>
              <a:buNone/>
              <a:defRPr sz="6800" b="0" i="0">
                <a:solidFill>
                  <a:srgbClr val="000000"/>
                </a:solidFill>
              </a:defRPr>
            </a:lvl4pPr>
            <a:lvl5pPr marL="0" indent="1371600">
              <a:buClrTx/>
              <a:buSzTx/>
              <a:buFontTx/>
              <a:buNone/>
              <a:defRPr sz="6800" b="0" i="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77" name="Straight Connector 15"/>
          <p:cNvSpPr/>
          <p:nvPr/>
        </p:nvSpPr>
        <p:spPr>
          <a:xfrm>
            <a:off x="4195258" y="10052623"/>
            <a:ext cx="1" cy="806588"/>
          </a:xfrm>
          <a:prstGeom prst="line">
            <a:avLst/>
          </a:prstGeom>
          <a:ln w="25400">
            <a:solidFill>
              <a:srgbClr val="000000"/>
            </a:solidFill>
            <a:miter/>
          </a:ln>
        </p:spPr>
        <p:txBody>
          <a:bodyPr lIns="121919" tIns="121919" rIns="121919" bIns="121919"/>
          <a:lstStyle/>
          <a:p>
            <a:pPr defTabSz="1828800">
              <a:spcBef>
                <a:spcPts val="1600"/>
              </a:spcBef>
              <a:defRPr sz="2600">
                <a:solidFill>
                  <a:srgbClr val="FFFFFF"/>
                </a:solidFill>
              </a:defRPr>
            </a:pPr>
            <a:endParaRPr b="0" i="0">
              <a:latin typeface="Helvetica" pitchFamily="2" charset="0"/>
            </a:endParaRPr>
          </a:p>
        </p:txBody>
      </p:sp>
      <p:sp>
        <p:nvSpPr>
          <p:cNvPr id="78" name="Text Placeholder 26"/>
          <p:cNvSpPr>
            <a:spLocks noGrp="1"/>
          </p:cNvSpPr>
          <p:nvPr>
            <p:ph type="body" sz="quarter" idx="21" hasCustomPrompt="1"/>
          </p:nvPr>
        </p:nvSpPr>
        <p:spPr>
          <a:xfrm>
            <a:off x="1233546" y="10061915"/>
            <a:ext cx="2461921" cy="1106937"/>
          </a:xfrm>
          <a:prstGeom prst="rect">
            <a:avLst/>
          </a:prstGeom>
        </p:spPr>
        <p:txBody>
          <a:bodyPr/>
          <a:lstStyle>
            <a:lvl1pPr marL="0" indent="0">
              <a:buClrTx/>
              <a:buSzTx/>
              <a:buFontTx/>
              <a:buNone/>
              <a:defRPr sz="2600" b="0" i="0">
                <a:solidFill>
                  <a:srgbClr val="000000"/>
                </a:solidFill>
              </a:defRPr>
            </a:lvl1pPr>
          </a:lstStyle>
          <a:p>
            <a:r>
              <a:t>Presenter</a:t>
            </a:r>
          </a:p>
        </p:txBody>
      </p:sp>
      <p:sp>
        <p:nvSpPr>
          <p:cNvPr id="79" name="Text Placeholder 26"/>
          <p:cNvSpPr>
            <a:spLocks noGrp="1"/>
          </p:cNvSpPr>
          <p:nvPr>
            <p:ph type="body" sz="quarter" idx="22" hasCustomPrompt="1"/>
          </p:nvPr>
        </p:nvSpPr>
        <p:spPr>
          <a:xfrm>
            <a:off x="5204658" y="10061915"/>
            <a:ext cx="2461921" cy="1106937"/>
          </a:xfrm>
          <a:prstGeom prst="rect">
            <a:avLst/>
          </a:prstGeom>
        </p:spPr>
        <p:txBody>
          <a:bodyPr/>
          <a:lstStyle>
            <a:lvl1pPr marL="0" indent="0">
              <a:buClrTx/>
              <a:buSzTx/>
              <a:buFontTx/>
              <a:buNone/>
              <a:defRPr sz="2600" b="0" i="0">
                <a:solidFill>
                  <a:srgbClr val="000000"/>
                </a:solidFill>
              </a:defRPr>
            </a:lvl1pPr>
          </a:lstStyle>
          <a:p>
            <a:r>
              <a:t>Date</a:t>
            </a:r>
          </a:p>
        </p:txBody>
      </p:sp>
      <p:sp>
        <p:nvSpPr>
          <p:cNvPr id="80" name="Footnotes for sources."/>
          <p:cNvSpPr txBox="1">
            <a:spLocks noGrp="1"/>
          </p:cNvSpPr>
          <p:nvPr>
            <p:ph type="body" sz="quarter" idx="23"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A7A7A7"/>
                </a:solidFill>
              </a:defRPr>
            </a:lvl1pPr>
          </a:lstStyle>
          <a:p>
            <a:r>
              <a:t>Footnotes for sources.</a:t>
            </a:r>
          </a:p>
        </p:txBody>
      </p:sp>
      <p:pic>
        <p:nvPicPr>
          <p:cNvPr id="81" name="Image" descr="Image"/>
          <p:cNvPicPr>
            <a:picLocks noChangeAspect="1"/>
          </p:cNvPicPr>
          <p:nvPr/>
        </p:nvPicPr>
        <p:blipFill>
          <a:blip r:embed="rId3"/>
          <a:stretch>
            <a:fillRect/>
          </a:stretch>
        </p:blipFill>
        <p:spPr>
          <a:xfrm>
            <a:off x="1209550" y="4259110"/>
            <a:ext cx="8362606" cy="930580"/>
          </a:xfrm>
          <a:prstGeom prst="rect">
            <a:avLst/>
          </a:prstGeom>
          <a:ln w="12700">
            <a:miter lim="400000"/>
          </a:ln>
        </p:spPr>
      </p:pic>
      <p:sp>
        <p:nvSpPr>
          <p:cNvPr id="82"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ver White">
    <p:spTree>
      <p:nvGrpSpPr>
        <p:cNvPr id="1" name=""/>
        <p:cNvGrpSpPr/>
        <p:nvPr/>
      </p:nvGrpSpPr>
      <p:grpSpPr>
        <a:xfrm>
          <a:off x="0" y="0"/>
          <a:ext cx="0" cy="0"/>
          <a:chOff x="0" y="0"/>
          <a:chExt cx="0" cy="0"/>
        </a:xfrm>
      </p:grpSpPr>
      <p:pic>
        <p:nvPicPr>
          <p:cNvPr id="835" name="DMED_KEYNOTES_BACKGROUND3.jpg" descr="DMED_KEYNOTES_BACKGROUND3.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836" name="Footnotes for sources."/>
          <p:cNvSpPr txBox="1">
            <a:spLocks noGrp="1"/>
          </p:cNvSpPr>
          <p:nvPr>
            <p:ph type="body" sz="quarter" idx="21"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A7A7A7"/>
                </a:solidFill>
              </a:defRPr>
            </a:lvl1pPr>
          </a:lstStyle>
          <a:p>
            <a:r>
              <a:t>Footnotes for sources.</a:t>
            </a:r>
          </a:p>
        </p:txBody>
      </p:sp>
      <p:sp>
        <p:nvSpPr>
          <p:cNvPr id="837"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22ED16-F1BA-D64B-B254-2E2028790A4F}"/>
              </a:ext>
            </a:extLst>
          </p:cNvPr>
          <p:cNvSpPr>
            <a:spLocks noGrp="1"/>
          </p:cNvSpPr>
          <p:nvPr>
            <p:ph type="dt" sz="half" idx="10"/>
          </p:nvPr>
        </p:nvSpPr>
        <p:spPr/>
        <p:txBody>
          <a:bodyPr/>
          <a:lstStyle/>
          <a:p>
            <a:fld id="{09172716-95A3-3149-AA73-6AC9D50880A5}" type="datetimeFigureOut">
              <a:rPr lang="en-US" smtClean="0"/>
              <a:t>12/7/2022</a:t>
            </a:fld>
            <a:endParaRPr lang="en-US"/>
          </a:p>
        </p:txBody>
      </p:sp>
      <p:sp>
        <p:nvSpPr>
          <p:cNvPr id="3" name="Footer Placeholder 2">
            <a:extLst>
              <a:ext uri="{FF2B5EF4-FFF2-40B4-BE49-F238E27FC236}">
                <a16:creationId xmlns:a16="http://schemas.microsoft.com/office/drawing/2014/main" id="{1A4C4E73-6BC5-E542-9E08-DAD85D7CF4A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557A316-9B89-494A-9B0A-8A4C54092174}"/>
              </a:ext>
            </a:extLst>
          </p:cNvPr>
          <p:cNvSpPr>
            <a:spLocks noGrp="1"/>
          </p:cNvSpPr>
          <p:nvPr>
            <p:ph type="sldNum" sz="quarter" idx="12"/>
          </p:nvPr>
        </p:nvSpPr>
        <p:spPr/>
        <p:txBody>
          <a:bodyPr/>
          <a:lstStyle/>
          <a:p>
            <a:fld id="{6344ABEC-D780-7749-9A49-03E4522987FB}" type="slidenum">
              <a:rPr lang="en-US" smtClean="0"/>
              <a:t>‹#›</a:t>
            </a:fld>
            <a:endParaRPr lang="en-US"/>
          </a:p>
        </p:txBody>
      </p:sp>
    </p:spTree>
    <p:extLst>
      <p:ext uri="{BB962C8B-B14F-4D97-AF65-F5344CB8AC3E}">
        <p14:creationId xmlns:p14="http://schemas.microsoft.com/office/powerpoint/2010/main" val="3636276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Custom Layout Blank">
    <p:spTree>
      <p:nvGrpSpPr>
        <p:cNvPr id="1" name=""/>
        <p:cNvGrpSpPr/>
        <p:nvPr/>
      </p:nvGrpSpPr>
      <p:grpSpPr>
        <a:xfrm>
          <a:off x="0" y="0"/>
          <a:ext cx="0" cy="0"/>
          <a:chOff x="0" y="0"/>
          <a:chExt cx="0" cy="0"/>
        </a:xfrm>
      </p:grpSpPr>
      <p:pic>
        <p:nvPicPr>
          <p:cNvPr id="117" name="bk1" descr="bk1"/>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19" name="Slide Number"/>
          <p:cNvSpPr txBox="1">
            <a:spLocks noGrp="1"/>
          </p:cNvSpPr>
          <p:nvPr>
            <p:ph type="sldNum" sz="quarter" idx="2"/>
          </p:nvPr>
        </p:nvSpPr>
        <p:spPr>
          <a:xfrm>
            <a:off x="23563046" y="13017184"/>
            <a:ext cx="547203" cy="523241"/>
          </a:xfrm>
          <a:prstGeom prst="rect">
            <a:avLst/>
          </a:prstGeom>
        </p:spPr>
        <p:txBody>
          <a:bodyPr/>
          <a:lstStyle>
            <a:lvl1pPr>
              <a:defRPr b="0" i="0">
                <a:solidFill>
                  <a:srgbClr val="FFFFFF"/>
                </a:solidFill>
              </a:defRPr>
            </a:lvl1pPr>
          </a:lstStyle>
          <a:p>
            <a:fld id="{86CB4B4D-7CA3-9044-876B-883B54F8677D}" type="slidenum">
              <a:rPr lang="en-US" smtClean="0"/>
              <a:pPr/>
              <a:t>‹#›</a:t>
            </a:fld>
            <a:endParaRPr lang="en-US"/>
          </a:p>
        </p:txBody>
      </p:sp>
      <p:sp>
        <p:nvSpPr>
          <p:cNvPr id="120" name="Footnotes for sources."/>
          <p:cNvSpPr txBox="1">
            <a:spLocks noGrp="1"/>
          </p:cNvSpPr>
          <p:nvPr>
            <p:ph type="body" sz="quarter" idx="22"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A7A7A7"/>
                </a:solidFill>
              </a:defRPr>
            </a:lvl1pPr>
          </a:lstStyle>
          <a:p>
            <a:r>
              <a:t>Footnotes for sources.</a:t>
            </a:r>
          </a:p>
        </p:txBody>
      </p:sp>
    </p:spTree>
    <p:extLst>
      <p:ext uri="{BB962C8B-B14F-4D97-AF65-F5344CB8AC3E}">
        <p14:creationId xmlns:p14="http://schemas.microsoft.com/office/powerpoint/2010/main" val="2957830557"/>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Custom Layout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18552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7_Custom Layout Blank">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7F107B7-E1DC-9E4D-962A-2DBDBE50F8DC}"/>
              </a:ext>
            </a:extLst>
          </p:cNvPr>
          <p:cNvSpPr>
            <a:spLocks noGrp="1"/>
          </p:cNvSpPr>
          <p:nvPr>
            <p:ph type="pic" sz="quarter" idx="10"/>
          </p:nvPr>
        </p:nvSpPr>
        <p:spPr>
          <a:xfrm>
            <a:off x="13171714" y="2057400"/>
            <a:ext cx="3009900" cy="3009900"/>
          </a:xfrm>
        </p:spPr>
        <p:txBody>
          <a:bodyPr/>
          <a:lstStyle/>
          <a:p>
            <a:endParaRPr lang="en-US"/>
          </a:p>
        </p:txBody>
      </p:sp>
      <p:sp>
        <p:nvSpPr>
          <p:cNvPr id="4" name="Picture Placeholder 2">
            <a:extLst>
              <a:ext uri="{FF2B5EF4-FFF2-40B4-BE49-F238E27FC236}">
                <a16:creationId xmlns:a16="http://schemas.microsoft.com/office/drawing/2014/main" id="{0E64E7C8-F99E-8446-95B7-A150937833CD}"/>
              </a:ext>
            </a:extLst>
          </p:cNvPr>
          <p:cNvSpPr>
            <a:spLocks noGrp="1"/>
          </p:cNvSpPr>
          <p:nvPr>
            <p:ph type="pic" sz="quarter" idx="11"/>
          </p:nvPr>
        </p:nvSpPr>
        <p:spPr>
          <a:xfrm>
            <a:off x="13171714" y="5448300"/>
            <a:ext cx="3009900" cy="3009900"/>
          </a:xfrm>
        </p:spPr>
        <p:txBody>
          <a:bodyPr/>
          <a:lstStyle/>
          <a:p>
            <a:endParaRPr lang="en-US"/>
          </a:p>
        </p:txBody>
      </p:sp>
      <p:sp>
        <p:nvSpPr>
          <p:cNvPr id="5" name="Picture Placeholder 2">
            <a:extLst>
              <a:ext uri="{FF2B5EF4-FFF2-40B4-BE49-F238E27FC236}">
                <a16:creationId xmlns:a16="http://schemas.microsoft.com/office/drawing/2014/main" id="{3907BB17-7099-274A-8454-7F790D832ECA}"/>
              </a:ext>
            </a:extLst>
          </p:cNvPr>
          <p:cNvSpPr>
            <a:spLocks noGrp="1"/>
          </p:cNvSpPr>
          <p:nvPr>
            <p:ph type="pic" sz="quarter" idx="12"/>
          </p:nvPr>
        </p:nvSpPr>
        <p:spPr>
          <a:xfrm>
            <a:off x="16562614" y="5448300"/>
            <a:ext cx="3009900" cy="3009900"/>
          </a:xfrm>
        </p:spPr>
        <p:txBody>
          <a:bodyPr/>
          <a:lstStyle/>
          <a:p>
            <a:endParaRPr lang="en-US"/>
          </a:p>
        </p:txBody>
      </p:sp>
      <p:sp>
        <p:nvSpPr>
          <p:cNvPr id="6" name="Picture Placeholder 2">
            <a:extLst>
              <a:ext uri="{FF2B5EF4-FFF2-40B4-BE49-F238E27FC236}">
                <a16:creationId xmlns:a16="http://schemas.microsoft.com/office/drawing/2014/main" id="{1E6518C0-54E5-A64E-ACD5-04FE7EB00EA6}"/>
              </a:ext>
            </a:extLst>
          </p:cNvPr>
          <p:cNvSpPr>
            <a:spLocks noGrp="1"/>
          </p:cNvSpPr>
          <p:nvPr>
            <p:ph type="pic" sz="quarter" idx="13"/>
          </p:nvPr>
        </p:nvSpPr>
        <p:spPr>
          <a:xfrm>
            <a:off x="16562614" y="2057400"/>
            <a:ext cx="3009900" cy="3009900"/>
          </a:xfrm>
        </p:spPr>
        <p:txBody>
          <a:bodyPr/>
          <a:lstStyle/>
          <a:p>
            <a:endParaRPr lang="en-US"/>
          </a:p>
        </p:txBody>
      </p:sp>
      <p:sp>
        <p:nvSpPr>
          <p:cNvPr id="7" name="Picture Placeholder 2">
            <a:extLst>
              <a:ext uri="{FF2B5EF4-FFF2-40B4-BE49-F238E27FC236}">
                <a16:creationId xmlns:a16="http://schemas.microsoft.com/office/drawing/2014/main" id="{DF226D0D-28E7-BB46-84A4-384A91E05A3D}"/>
              </a:ext>
            </a:extLst>
          </p:cNvPr>
          <p:cNvSpPr>
            <a:spLocks noGrp="1"/>
          </p:cNvSpPr>
          <p:nvPr>
            <p:ph type="pic" sz="quarter" idx="14"/>
          </p:nvPr>
        </p:nvSpPr>
        <p:spPr>
          <a:xfrm>
            <a:off x="19953514" y="2057400"/>
            <a:ext cx="3009900" cy="3009900"/>
          </a:xfrm>
        </p:spPr>
        <p:txBody>
          <a:bodyPr/>
          <a:lstStyle/>
          <a:p>
            <a:endParaRPr lang="en-US"/>
          </a:p>
        </p:txBody>
      </p:sp>
      <p:sp>
        <p:nvSpPr>
          <p:cNvPr id="8" name="Picture Placeholder 2">
            <a:extLst>
              <a:ext uri="{FF2B5EF4-FFF2-40B4-BE49-F238E27FC236}">
                <a16:creationId xmlns:a16="http://schemas.microsoft.com/office/drawing/2014/main" id="{81F83756-670C-1747-919D-445DDB3F99F1}"/>
              </a:ext>
            </a:extLst>
          </p:cNvPr>
          <p:cNvSpPr>
            <a:spLocks noGrp="1"/>
          </p:cNvSpPr>
          <p:nvPr>
            <p:ph type="pic" sz="quarter" idx="15"/>
          </p:nvPr>
        </p:nvSpPr>
        <p:spPr>
          <a:xfrm>
            <a:off x="19953514" y="5448300"/>
            <a:ext cx="3009900" cy="3009900"/>
          </a:xfrm>
        </p:spPr>
        <p:txBody>
          <a:bodyPr/>
          <a:lstStyle/>
          <a:p>
            <a:endParaRPr lang="en-US"/>
          </a:p>
        </p:txBody>
      </p:sp>
      <p:sp>
        <p:nvSpPr>
          <p:cNvPr id="9" name="Picture Placeholder 2">
            <a:extLst>
              <a:ext uri="{FF2B5EF4-FFF2-40B4-BE49-F238E27FC236}">
                <a16:creationId xmlns:a16="http://schemas.microsoft.com/office/drawing/2014/main" id="{3206A480-D62B-B245-B576-7C686298C20C}"/>
              </a:ext>
            </a:extLst>
          </p:cNvPr>
          <p:cNvSpPr>
            <a:spLocks noGrp="1"/>
          </p:cNvSpPr>
          <p:nvPr>
            <p:ph type="pic" sz="quarter" idx="16"/>
          </p:nvPr>
        </p:nvSpPr>
        <p:spPr>
          <a:xfrm>
            <a:off x="19953514" y="8839200"/>
            <a:ext cx="3009900" cy="3009900"/>
          </a:xfrm>
        </p:spPr>
        <p:txBody>
          <a:bodyPr/>
          <a:lstStyle/>
          <a:p>
            <a:endParaRPr lang="en-US"/>
          </a:p>
        </p:txBody>
      </p:sp>
      <p:sp>
        <p:nvSpPr>
          <p:cNvPr id="10" name="Picture Placeholder 2">
            <a:extLst>
              <a:ext uri="{FF2B5EF4-FFF2-40B4-BE49-F238E27FC236}">
                <a16:creationId xmlns:a16="http://schemas.microsoft.com/office/drawing/2014/main" id="{B5A1A515-42DE-1D4F-85CF-1D10E7CEB8BD}"/>
              </a:ext>
            </a:extLst>
          </p:cNvPr>
          <p:cNvSpPr>
            <a:spLocks noGrp="1"/>
          </p:cNvSpPr>
          <p:nvPr>
            <p:ph type="pic" sz="quarter" idx="17"/>
          </p:nvPr>
        </p:nvSpPr>
        <p:spPr>
          <a:xfrm>
            <a:off x="13171714" y="8839200"/>
            <a:ext cx="3009900" cy="3009900"/>
          </a:xfrm>
        </p:spPr>
        <p:txBody>
          <a:bodyPr/>
          <a:lstStyle/>
          <a:p>
            <a:endParaRPr lang="en-US"/>
          </a:p>
        </p:txBody>
      </p:sp>
      <p:sp>
        <p:nvSpPr>
          <p:cNvPr id="11" name="Picture Placeholder 2">
            <a:extLst>
              <a:ext uri="{FF2B5EF4-FFF2-40B4-BE49-F238E27FC236}">
                <a16:creationId xmlns:a16="http://schemas.microsoft.com/office/drawing/2014/main" id="{E3871456-E8D9-FA45-8191-B632420B9E1D}"/>
              </a:ext>
            </a:extLst>
          </p:cNvPr>
          <p:cNvSpPr>
            <a:spLocks noGrp="1"/>
          </p:cNvSpPr>
          <p:nvPr>
            <p:ph type="pic" sz="quarter" idx="18"/>
          </p:nvPr>
        </p:nvSpPr>
        <p:spPr>
          <a:xfrm>
            <a:off x="16562614" y="8839200"/>
            <a:ext cx="3009900" cy="3009900"/>
          </a:xfrm>
        </p:spPr>
        <p:txBody>
          <a:bodyPr/>
          <a:lstStyle/>
          <a:p>
            <a:endParaRPr lang="en-US"/>
          </a:p>
        </p:txBody>
      </p:sp>
    </p:spTree>
    <p:extLst>
      <p:ext uri="{BB962C8B-B14F-4D97-AF65-F5344CB8AC3E}">
        <p14:creationId xmlns:p14="http://schemas.microsoft.com/office/powerpoint/2010/main" val="327575914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Custom Layout Blank">
    <p:spTree>
      <p:nvGrpSpPr>
        <p:cNvPr id="1" name=""/>
        <p:cNvGrpSpPr/>
        <p:nvPr/>
      </p:nvGrpSpPr>
      <p:grpSpPr>
        <a:xfrm>
          <a:off x="0" y="0"/>
          <a:ext cx="0" cy="0"/>
          <a:chOff x="0" y="0"/>
          <a:chExt cx="0" cy="0"/>
        </a:xfrm>
      </p:grpSpPr>
      <p:pic>
        <p:nvPicPr>
          <p:cNvPr id="6" name="multi shapes.png" descr="multi shapes.png">
            <a:extLst>
              <a:ext uri="{FF2B5EF4-FFF2-40B4-BE49-F238E27FC236}">
                <a16:creationId xmlns:a16="http://schemas.microsoft.com/office/drawing/2014/main" id="{ADF565DA-811B-4147-BCD2-E6537FE6FA38}"/>
              </a:ext>
            </a:extLst>
          </p:cNvPr>
          <p:cNvPicPr>
            <a:picLocks noChangeAspect="1"/>
          </p:cNvPicPr>
          <p:nvPr userDrawn="1"/>
        </p:nvPicPr>
        <p:blipFill>
          <a:blip r:embed="rId2"/>
          <a:stretch>
            <a:fillRect/>
          </a:stretch>
        </p:blipFill>
        <p:spPr>
          <a:xfrm>
            <a:off x="9147681" y="-1"/>
            <a:ext cx="15265401" cy="13716001"/>
          </a:xfrm>
          <a:prstGeom prst="rect">
            <a:avLst/>
          </a:prstGeom>
          <a:ln w="12700">
            <a:miter lim="400000"/>
          </a:ln>
        </p:spPr>
      </p:pic>
      <p:sp>
        <p:nvSpPr>
          <p:cNvPr id="120" name="Footnotes for sources."/>
          <p:cNvSpPr txBox="1">
            <a:spLocks noGrp="1"/>
          </p:cNvSpPr>
          <p:nvPr>
            <p:ph type="body" sz="quarter" idx="22"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A7A7A7"/>
                </a:solidFill>
              </a:defRPr>
            </a:lvl1pPr>
          </a:lstStyle>
          <a:p>
            <a:r>
              <a:t>Footnotes for sources.</a:t>
            </a:r>
          </a:p>
        </p:txBody>
      </p:sp>
    </p:spTree>
    <p:extLst>
      <p:ext uri="{BB962C8B-B14F-4D97-AF65-F5344CB8AC3E}">
        <p14:creationId xmlns:p14="http://schemas.microsoft.com/office/powerpoint/2010/main" val="160221998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6_Custom Layout">
    <p:spTree>
      <p:nvGrpSpPr>
        <p:cNvPr id="1" name=""/>
        <p:cNvGrpSpPr/>
        <p:nvPr/>
      </p:nvGrpSpPr>
      <p:grpSpPr>
        <a:xfrm>
          <a:off x="0" y="0"/>
          <a:ext cx="0" cy="0"/>
          <a:chOff x="0" y="0"/>
          <a:chExt cx="0" cy="0"/>
        </a:xfrm>
      </p:grpSpPr>
      <p:pic>
        <p:nvPicPr>
          <p:cNvPr id="237" name="DMED_KEYNOTES_BACKGROUND11.jpg" descr="DMED_KEYNOTES_BACKGROUND11.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238" name="Rectangle"/>
          <p:cNvSpPr/>
          <p:nvPr/>
        </p:nvSpPr>
        <p:spPr>
          <a:xfrm>
            <a:off x="-63500" y="-25401"/>
            <a:ext cx="19701586" cy="13716001"/>
          </a:xfrm>
          <a:prstGeom prst="rect">
            <a:avLst/>
          </a:prstGeom>
          <a:solidFill>
            <a:srgbClr val="FFFFFF"/>
          </a:solidFill>
          <a:ln w="12700">
            <a:miter lim="400000"/>
          </a:ln>
        </p:spPr>
        <p:txBody>
          <a:bodyPr lIns="121919" tIns="121919" rIns="121919" bIns="121919" anchor="ctr"/>
          <a:lstStyle/>
          <a:p>
            <a:pPr defTabSz="1828800">
              <a:spcBef>
                <a:spcPts val="1600"/>
              </a:spcBef>
              <a:defRPr sz="2600">
                <a:solidFill>
                  <a:srgbClr val="FFFFFF"/>
                </a:solidFill>
              </a:defRPr>
            </a:pPr>
            <a:endParaRPr b="0" i="0">
              <a:latin typeface="Helvetica" pitchFamily="2" charset="0"/>
            </a:endParaRPr>
          </a:p>
        </p:txBody>
      </p:sp>
      <p:sp>
        <p:nvSpPr>
          <p:cNvPr id="239" name="Slide Number"/>
          <p:cNvSpPr txBox="1">
            <a:spLocks noGrp="1"/>
          </p:cNvSpPr>
          <p:nvPr>
            <p:ph type="sldNum" sz="quarter" idx="2"/>
          </p:nvPr>
        </p:nvSpPr>
        <p:spPr>
          <a:xfrm>
            <a:off x="23563046" y="13017184"/>
            <a:ext cx="547203" cy="523241"/>
          </a:xfrm>
          <a:prstGeom prst="rect">
            <a:avLst/>
          </a:prstGeom>
        </p:spPr>
        <p:txBody>
          <a:bodyPr/>
          <a:lstStyle>
            <a:lvl1pPr>
              <a:defRPr b="0" i="0">
                <a:solidFill>
                  <a:srgbClr val="FFFFFF"/>
                </a:solidFill>
              </a:defRPr>
            </a:lvl1pPr>
          </a:lstStyle>
          <a:p>
            <a:fld id="{86CB4B4D-7CA3-9044-876B-883B54F8677D}" type="slidenum">
              <a:rPr lang="en-US" smtClean="0"/>
              <a:pPr/>
              <a:t>‹#›</a:t>
            </a:fld>
            <a:endParaRPr lang="en-US"/>
          </a:p>
        </p:txBody>
      </p:sp>
      <p:sp>
        <p:nvSpPr>
          <p:cNvPr id="240" name="Footnotes for sources."/>
          <p:cNvSpPr txBox="1">
            <a:spLocks noGrp="1"/>
          </p:cNvSpPr>
          <p:nvPr>
            <p:ph type="body" sz="quarter" idx="21"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A7A7A7"/>
                </a:solidFill>
              </a:defRPr>
            </a:lvl1pPr>
          </a:lstStyle>
          <a:p>
            <a:r>
              <a:t>Footnotes for sources.</a:t>
            </a:r>
          </a:p>
        </p:txBody>
      </p:sp>
      <p:pic>
        <p:nvPicPr>
          <p:cNvPr id="241" name="Image" descr="Image"/>
          <p:cNvPicPr>
            <a:picLocks noChangeAspect="1"/>
          </p:cNvPicPr>
          <p:nvPr/>
        </p:nvPicPr>
        <p:blipFill>
          <a:blip r:embed="rId3"/>
          <a:stretch>
            <a:fillRect/>
          </a:stretch>
        </p:blipFill>
        <p:spPr>
          <a:xfrm>
            <a:off x="20734858" y="434466"/>
            <a:ext cx="3147652" cy="350268"/>
          </a:xfrm>
          <a:prstGeom prst="rect">
            <a:avLst/>
          </a:prstGeom>
          <a:ln w="12700">
            <a:miter lim="400000"/>
          </a:ln>
        </p:spPr>
      </p:pic>
      <p:sp>
        <p:nvSpPr>
          <p:cNvPr id="2" name="Title 1">
            <a:extLst>
              <a:ext uri="{FF2B5EF4-FFF2-40B4-BE49-F238E27FC236}">
                <a16:creationId xmlns:a16="http://schemas.microsoft.com/office/drawing/2014/main" id="{E1364D73-6669-2243-B8D2-9C19221856F0}"/>
              </a:ext>
            </a:extLst>
          </p:cNvPr>
          <p:cNvSpPr>
            <a:spLocks noGrp="1"/>
          </p:cNvSpPr>
          <p:nvPr>
            <p:ph type="title"/>
          </p:nvPr>
        </p:nvSpPr>
        <p:spPr>
          <a:xfrm>
            <a:off x="1219199" y="1392382"/>
            <a:ext cx="18418887" cy="1808018"/>
          </a:xfrm>
        </p:spPr>
        <p:txBody>
          <a:bodyPr/>
          <a:lstStyle>
            <a:lvl1pPr>
              <a:defRPr b="1"/>
            </a:lvl1pPr>
          </a:lstStyle>
          <a:p>
            <a:r>
              <a:rPr lang="en-US"/>
              <a:t>Click to edit Master title style</a:t>
            </a:r>
          </a:p>
        </p:txBody>
      </p:sp>
      <p:sp>
        <p:nvSpPr>
          <p:cNvPr id="4" name="Text Placeholder 3">
            <a:extLst>
              <a:ext uri="{FF2B5EF4-FFF2-40B4-BE49-F238E27FC236}">
                <a16:creationId xmlns:a16="http://schemas.microsoft.com/office/drawing/2014/main" id="{F8532FEE-F40B-E644-AFA0-59E33F3CC871}"/>
              </a:ext>
            </a:extLst>
          </p:cNvPr>
          <p:cNvSpPr>
            <a:spLocks noGrp="1"/>
          </p:cNvSpPr>
          <p:nvPr>
            <p:ph type="body" sz="quarter" idx="22"/>
          </p:nvPr>
        </p:nvSpPr>
        <p:spPr>
          <a:xfrm>
            <a:off x="1206500" y="3558744"/>
            <a:ext cx="18418887" cy="7850619"/>
          </a:xfrm>
        </p:spPr>
        <p:txBody>
          <a:bodyPr/>
          <a:lstStyle>
            <a:lvl1pPr marL="0" indent="0">
              <a:buFontTx/>
              <a:buNone/>
              <a:defRPr/>
            </a:lvl1pPr>
            <a:lvl2pPr marL="182880" indent="0">
              <a:buFontTx/>
              <a:buNone/>
              <a:defRPr/>
            </a:lvl2pPr>
            <a:lvl3pPr marL="182880" indent="0">
              <a:buFontTx/>
              <a:buNone/>
              <a:defRPr/>
            </a:lvl3pPr>
            <a:lvl4pPr marL="365761" indent="0">
              <a:buFontTx/>
              <a:buNone/>
              <a:defRPr/>
            </a:lvl4pPr>
            <a:lvl5pPr marL="365761" indent="0">
              <a:buFontTx/>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10_Custom Layout">
    <p:spTree>
      <p:nvGrpSpPr>
        <p:cNvPr id="1" name=""/>
        <p:cNvGrpSpPr/>
        <p:nvPr/>
      </p:nvGrpSpPr>
      <p:grpSpPr>
        <a:xfrm>
          <a:off x="0" y="0"/>
          <a:ext cx="0" cy="0"/>
          <a:chOff x="0" y="0"/>
          <a:chExt cx="0" cy="0"/>
        </a:xfrm>
      </p:grpSpPr>
      <p:pic>
        <p:nvPicPr>
          <p:cNvPr id="316" name="bk7" descr="bk7"/>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18" name="Slide Number"/>
          <p:cNvSpPr txBox="1">
            <a:spLocks noGrp="1"/>
          </p:cNvSpPr>
          <p:nvPr>
            <p:ph type="sldNum" sz="quarter" idx="2"/>
          </p:nvPr>
        </p:nvSpPr>
        <p:spPr>
          <a:xfrm>
            <a:off x="23563046" y="13017184"/>
            <a:ext cx="547203" cy="523241"/>
          </a:xfrm>
          <a:prstGeom prst="rect">
            <a:avLst/>
          </a:prstGeom>
        </p:spPr>
        <p:txBody>
          <a:bodyPr/>
          <a:lstStyle>
            <a:lvl1pPr>
              <a:defRPr b="0" i="0">
                <a:solidFill>
                  <a:srgbClr val="FFFFFF"/>
                </a:solidFill>
              </a:defRPr>
            </a:lvl1pPr>
          </a:lstStyle>
          <a:p>
            <a:fld id="{86CB4B4D-7CA3-9044-876B-883B54F8677D}" type="slidenum">
              <a:rPr lang="en-US" smtClean="0"/>
              <a:pPr/>
              <a:t>‹#›</a:t>
            </a:fld>
            <a:endParaRPr lang="en-US"/>
          </a:p>
        </p:txBody>
      </p:sp>
      <p:sp>
        <p:nvSpPr>
          <p:cNvPr id="319" name="Body Level One…"/>
          <p:cNvSpPr txBox="1">
            <a:spLocks noGrp="1"/>
          </p:cNvSpPr>
          <p:nvPr>
            <p:ph type="body" idx="1" hasCustomPrompt="1"/>
          </p:nvPr>
        </p:nvSpPr>
        <p:spPr>
          <a:xfrm>
            <a:off x="1236703" y="3558744"/>
            <a:ext cx="19011904" cy="7130492"/>
          </a:xfrm>
          <a:prstGeom prst="rect">
            <a:avLst/>
          </a:prstGeom>
        </p:spPr>
        <p:txBody>
          <a:bodyPr/>
          <a:lstStyle>
            <a:lvl1pPr marL="0" indent="0">
              <a:buClrTx/>
              <a:buSzTx/>
              <a:buFontTx/>
              <a:buNone/>
              <a:defRPr b="0" i="0"/>
            </a:lvl1pPr>
            <a:lvl2pPr>
              <a:buClrTx/>
              <a:buFontTx/>
              <a:defRPr b="0" i="0"/>
            </a:lvl2pPr>
            <a:lvl3pPr>
              <a:buClrTx/>
              <a:buFontTx/>
              <a:defRPr b="0" i="0"/>
            </a:lvl3pPr>
            <a:lvl4pPr>
              <a:buClrTx/>
              <a:buFontTx/>
              <a:defRPr b="0" i="0"/>
            </a:lvl4pPr>
            <a:lvl5pPr marL="0" indent="365759">
              <a:buClrTx/>
              <a:buSzTx/>
              <a:buFontTx/>
              <a:buNone/>
              <a:defRPr b="0" i="0"/>
            </a:lvl5pPr>
          </a:lstStyle>
          <a:p>
            <a:r>
              <a:t>Click here to add text.</a:t>
            </a:r>
          </a:p>
          <a:p>
            <a:pPr lvl="1"/>
            <a:endParaRPr/>
          </a:p>
          <a:p>
            <a:pPr lvl="2"/>
            <a:endParaRPr/>
          </a:p>
          <a:p>
            <a:pPr lvl="3"/>
            <a:endParaRPr/>
          </a:p>
          <a:p>
            <a:pPr lvl="4"/>
            <a:endParaRPr/>
          </a:p>
        </p:txBody>
      </p:sp>
      <p:sp>
        <p:nvSpPr>
          <p:cNvPr id="320" name="Title Text"/>
          <p:cNvSpPr txBox="1">
            <a:spLocks noGrp="1"/>
          </p:cNvSpPr>
          <p:nvPr>
            <p:ph type="title"/>
          </p:nvPr>
        </p:nvSpPr>
        <p:spPr>
          <a:xfrm>
            <a:off x="1235674" y="1300503"/>
            <a:ext cx="19012933" cy="2258241"/>
          </a:xfrm>
          <a:prstGeom prst="rect">
            <a:avLst/>
          </a:prstGeom>
        </p:spPr>
        <p:txBody>
          <a:bodyPr/>
          <a:lstStyle>
            <a:lvl1pPr>
              <a:defRPr b="1" i="0">
                <a:solidFill>
                  <a:srgbClr val="0091FF"/>
                </a:solidFill>
              </a:defRPr>
            </a:lvl1pPr>
          </a:lstStyle>
          <a:p>
            <a:r>
              <a:t>Title Text</a:t>
            </a:r>
          </a:p>
        </p:txBody>
      </p:sp>
      <p:sp>
        <p:nvSpPr>
          <p:cNvPr id="321" name="Confidential. Disney Media &amp; Entertainment Distribution. Not for Distribution."/>
          <p:cNvSpPr txBox="1"/>
          <p:nvPr/>
        </p:nvSpPr>
        <p:spPr>
          <a:xfrm>
            <a:off x="1206499" y="13112715"/>
            <a:ext cx="21971002" cy="6369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lvl1pPr defTabSz="685800">
              <a:spcBef>
                <a:spcPts val="600"/>
              </a:spcBef>
              <a:defRPr sz="1500">
                <a:solidFill>
                  <a:srgbClr val="FFFFFF"/>
                </a:solidFill>
              </a:defRPr>
            </a:lvl1pPr>
          </a:lstStyle>
          <a:p>
            <a:r>
              <a:rPr b="0" i="0">
                <a:latin typeface="Helvetica" pitchFamily="2" charset="0"/>
              </a:rPr>
              <a:t>Confidential. Disney Media &amp; Entertainment Distribution. Not for Distribution.</a:t>
            </a:r>
          </a:p>
        </p:txBody>
      </p:sp>
      <p:sp>
        <p:nvSpPr>
          <p:cNvPr id="322" name="Footnotes for sources."/>
          <p:cNvSpPr txBox="1">
            <a:spLocks noGrp="1"/>
          </p:cNvSpPr>
          <p:nvPr>
            <p:ph type="body" sz="quarter" idx="22"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A7A7A7"/>
                </a:solidFill>
              </a:defRPr>
            </a:lvl1pPr>
          </a:lstStyle>
          <a:p>
            <a:r>
              <a:t>Footnotes for sources.</a:t>
            </a:r>
          </a:p>
        </p:txBody>
      </p:sp>
      <p:pic>
        <p:nvPicPr>
          <p:cNvPr id="323" name="Image" descr="Image"/>
          <p:cNvPicPr>
            <a:picLocks noChangeAspect="1"/>
          </p:cNvPicPr>
          <p:nvPr/>
        </p:nvPicPr>
        <p:blipFill>
          <a:blip r:embed="rId3"/>
          <a:stretch>
            <a:fillRect/>
          </a:stretch>
        </p:blipFill>
        <p:spPr>
          <a:xfrm>
            <a:off x="20734858" y="434466"/>
            <a:ext cx="3147652" cy="350268"/>
          </a:xfrm>
          <a:prstGeom prst="rect">
            <a:avLst/>
          </a:prstGeom>
          <a:ln w="12700">
            <a:miter lim="400000"/>
          </a:ln>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1_Custom Layout Blank">
    <p:spTree>
      <p:nvGrpSpPr>
        <p:cNvPr id="1" name=""/>
        <p:cNvGrpSpPr/>
        <p:nvPr/>
      </p:nvGrpSpPr>
      <p:grpSpPr>
        <a:xfrm>
          <a:off x="0" y="0"/>
          <a:ext cx="0" cy="0"/>
          <a:chOff x="0" y="0"/>
          <a:chExt cx="0" cy="0"/>
        </a:xfrm>
      </p:grpSpPr>
      <p:pic>
        <p:nvPicPr>
          <p:cNvPr id="330" name="bk7" descr="bk7"/>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332" name="Slide Number"/>
          <p:cNvSpPr txBox="1">
            <a:spLocks noGrp="1"/>
          </p:cNvSpPr>
          <p:nvPr>
            <p:ph type="sldNum" sz="quarter" idx="2"/>
          </p:nvPr>
        </p:nvSpPr>
        <p:spPr>
          <a:xfrm>
            <a:off x="23563046" y="13017184"/>
            <a:ext cx="547203" cy="523241"/>
          </a:xfrm>
          <a:prstGeom prst="rect">
            <a:avLst/>
          </a:prstGeom>
        </p:spPr>
        <p:txBody>
          <a:bodyPr/>
          <a:lstStyle>
            <a:lvl1pPr>
              <a:defRPr b="0" i="0">
                <a:solidFill>
                  <a:srgbClr val="FFFFFF"/>
                </a:solidFill>
              </a:defRPr>
            </a:lvl1pPr>
          </a:lstStyle>
          <a:p>
            <a:fld id="{86CB4B4D-7CA3-9044-876B-883B54F8677D}" type="slidenum">
              <a:rPr lang="en-US" smtClean="0"/>
              <a:pPr/>
              <a:t>‹#›</a:t>
            </a:fld>
            <a:endParaRPr lang="en-US"/>
          </a:p>
        </p:txBody>
      </p:sp>
      <p:sp>
        <p:nvSpPr>
          <p:cNvPr id="333" name="Confidential. Disney Media &amp; Entertainment Distribution. Not for Distribution."/>
          <p:cNvSpPr txBox="1"/>
          <p:nvPr/>
        </p:nvSpPr>
        <p:spPr>
          <a:xfrm>
            <a:off x="1206499" y="13112715"/>
            <a:ext cx="21971002" cy="6369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lvl1pPr defTabSz="685800">
              <a:spcBef>
                <a:spcPts val="600"/>
              </a:spcBef>
              <a:defRPr sz="1500">
                <a:solidFill>
                  <a:srgbClr val="FFFFFF"/>
                </a:solidFill>
              </a:defRPr>
            </a:lvl1pPr>
          </a:lstStyle>
          <a:p>
            <a:r>
              <a:rPr b="0" i="0">
                <a:latin typeface="Helvetica" pitchFamily="2" charset="0"/>
              </a:rPr>
              <a:t>Confidential. Disney Media &amp; Entertainment Distribution. Not for Distribution.</a:t>
            </a:r>
          </a:p>
        </p:txBody>
      </p:sp>
      <p:pic>
        <p:nvPicPr>
          <p:cNvPr id="334" name="Image" descr="Image"/>
          <p:cNvPicPr>
            <a:picLocks noChangeAspect="1"/>
          </p:cNvPicPr>
          <p:nvPr/>
        </p:nvPicPr>
        <p:blipFill>
          <a:blip r:embed="rId3"/>
          <a:stretch>
            <a:fillRect/>
          </a:stretch>
        </p:blipFill>
        <p:spPr>
          <a:xfrm>
            <a:off x="20734858" y="434466"/>
            <a:ext cx="3147652" cy="350268"/>
          </a:xfrm>
          <a:prstGeom prst="rect">
            <a:avLst/>
          </a:prstGeom>
          <a:ln w="12700">
            <a:miter lim="400000"/>
          </a:ln>
        </p:spPr>
      </p:pic>
      <p:sp>
        <p:nvSpPr>
          <p:cNvPr id="335" name="Footnotes for sources."/>
          <p:cNvSpPr txBox="1">
            <a:spLocks noGrp="1"/>
          </p:cNvSpPr>
          <p:nvPr>
            <p:ph type="body" sz="quarter" idx="22" hasCustomPrompt="1"/>
          </p:nvPr>
        </p:nvSpPr>
        <p:spPr>
          <a:xfrm>
            <a:off x="1206499" y="13112715"/>
            <a:ext cx="21971002" cy="636979"/>
          </a:xfrm>
          <a:prstGeom prst="rect">
            <a:avLst/>
          </a:prstGeom>
        </p:spPr>
        <p:txBody>
          <a:bodyPr lIns="45719" tIns="45719" rIns="45719" bIns="45719"/>
          <a:lstStyle>
            <a:lvl1pPr marL="0" indent="0" defTabSz="685800">
              <a:spcBef>
                <a:spcPts val="600"/>
              </a:spcBef>
              <a:buClrTx/>
              <a:buSzTx/>
              <a:buFontTx/>
              <a:buNone/>
              <a:defRPr sz="1500" b="0" i="0">
                <a:solidFill>
                  <a:srgbClr val="A7A7A7"/>
                </a:solidFill>
              </a:defRPr>
            </a:lvl1pPr>
          </a:lstStyle>
          <a:p>
            <a:r>
              <a:t>Footnotes for sources.</a:t>
            </a:r>
          </a:p>
        </p:txBody>
      </p:sp>
      <p:pic>
        <p:nvPicPr>
          <p:cNvPr id="336" name="Image" descr="Image"/>
          <p:cNvPicPr>
            <a:picLocks noChangeAspect="1"/>
          </p:cNvPicPr>
          <p:nvPr/>
        </p:nvPicPr>
        <p:blipFill>
          <a:blip r:embed="rId4"/>
          <a:stretch>
            <a:fillRect/>
          </a:stretch>
        </p:blipFill>
        <p:spPr>
          <a:xfrm>
            <a:off x="20734858" y="434466"/>
            <a:ext cx="3147652" cy="350268"/>
          </a:xfrm>
          <a:prstGeom prst="rect">
            <a:avLst/>
          </a:prstGeom>
          <a:ln w="12700">
            <a:miter lim="400000"/>
          </a:ln>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COVER SHOWS.jpg" descr="COVER SHOWS.jpg"/>
          <p:cNvPicPr>
            <a:picLocks noChangeAspect="1"/>
          </p:cNvPicPr>
          <p:nvPr/>
        </p:nvPicPr>
        <p:blipFill>
          <a:blip r:embed="rId23"/>
          <a:stretch>
            <a:fillRect/>
          </a:stretch>
        </p:blipFill>
        <p:spPr>
          <a:xfrm>
            <a:off x="0" y="0"/>
            <a:ext cx="24384000" cy="13716000"/>
          </a:xfrm>
          <a:prstGeom prst="rect">
            <a:avLst/>
          </a:prstGeom>
          <a:ln w="12700">
            <a:miter lim="400000"/>
          </a:ln>
        </p:spPr>
      </p:pic>
      <p:pic>
        <p:nvPicPr>
          <p:cNvPr id="3" name="Image" descr="Image"/>
          <p:cNvPicPr>
            <a:picLocks noChangeAspect="1"/>
          </p:cNvPicPr>
          <p:nvPr/>
        </p:nvPicPr>
        <p:blipFill>
          <a:blip r:embed="rId24"/>
          <a:stretch>
            <a:fillRect/>
          </a:stretch>
        </p:blipFill>
        <p:spPr>
          <a:xfrm>
            <a:off x="1209550" y="6392710"/>
            <a:ext cx="8362606" cy="930580"/>
          </a:xfrm>
          <a:prstGeom prst="rect">
            <a:avLst/>
          </a:prstGeom>
          <a:ln w="12700">
            <a:miter lim="400000"/>
          </a:ln>
        </p:spPr>
      </p:pic>
      <p:sp>
        <p:nvSpPr>
          <p:cNvPr id="4" name="Title Text"/>
          <p:cNvSpPr txBox="1">
            <a:spLocks noGrp="1"/>
          </p:cNvSpPr>
          <p:nvPr>
            <p:ph type="title"/>
          </p:nvPr>
        </p:nvSpPr>
        <p:spPr>
          <a:xfrm>
            <a:off x="1219199" y="184149"/>
            <a:ext cx="21945601" cy="30162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ctr">
            <a:normAutofit/>
          </a:bodyPr>
          <a:lstStyle/>
          <a:p>
            <a:r>
              <a:t>Title Text</a:t>
            </a:r>
          </a:p>
        </p:txBody>
      </p:sp>
      <p:sp>
        <p:nvSpPr>
          <p:cNvPr id="5" name="Body Level One…"/>
          <p:cNvSpPr txBox="1">
            <a:spLocks noGrp="1"/>
          </p:cNvSpPr>
          <p:nvPr>
            <p:ph type="body" idx="1"/>
          </p:nvPr>
        </p:nvSpPr>
        <p:spPr>
          <a:xfrm>
            <a:off x="1219199" y="3200399"/>
            <a:ext cx="21945601" cy="105156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17211025" y="12451090"/>
            <a:ext cx="528348" cy="523218"/>
          </a:xfrm>
          <a:prstGeom prst="rect">
            <a:avLst/>
          </a:prstGeom>
          <a:ln w="25400">
            <a:miter lim="400000"/>
          </a:ln>
        </p:spPr>
        <p:txBody>
          <a:bodyPr wrap="none" lIns="121919" tIns="121919" rIns="121919" bIns="121919" anchor="ctr">
            <a:spAutoFit/>
          </a:bodyPr>
          <a:lstStyle>
            <a:lvl1pPr algn="ctr">
              <a:defRPr sz="1800" b="0" i="0">
                <a:latin typeface="Helvetica" pitchFamily="2" charset="0"/>
              </a:defRPr>
            </a:lvl1pPr>
          </a:lstStyle>
          <a:p>
            <a:fld id="{86CB4B4D-7CA3-9044-876B-883B54F867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731" r:id="rId3"/>
    <p:sldLayoutId id="2147483725" r:id="rId4"/>
    <p:sldLayoutId id="2147483764" r:id="rId5"/>
    <p:sldLayoutId id="2147483724" r:id="rId6"/>
    <p:sldLayoutId id="2147483668" r:id="rId7"/>
    <p:sldLayoutId id="2147483674" r:id="rId8"/>
    <p:sldLayoutId id="2147483675" r:id="rId9"/>
    <p:sldLayoutId id="2147483676" r:id="rId10"/>
    <p:sldLayoutId id="2147483677" r:id="rId11"/>
    <p:sldLayoutId id="2147483720" r:id="rId12"/>
    <p:sldLayoutId id="2147483721" r:id="rId13"/>
    <p:sldLayoutId id="2147483722" r:id="rId14"/>
    <p:sldLayoutId id="2147483719" r:id="rId15"/>
    <p:sldLayoutId id="2147483723" r:id="rId16"/>
    <p:sldLayoutId id="2147483705" r:id="rId17"/>
    <p:sldLayoutId id="2147483706" r:id="rId18"/>
    <p:sldLayoutId id="2147483715" r:id="rId19"/>
    <p:sldLayoutId id="2147483717" r:id="rId20"/>
    <p:sldLayoutId id="2147483718" r:id="rId21"/>
  </p:sldLayoutIdLst>
  <p:transition spd="med"/>
  <p:txStyles>
    <p:titleStyle>
      <a:lvl1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0091FF"/>
          </a:solidFill>
          <a:uFillTx/>
          <a:latin typeface="Helvetica" pitchFamily="2" charset="0"/>
          <a:ea typeface="+mn-ea"/>
          <a:cs typeface="+mn-cs"/>
          <a:sym typeface="Verdana"/>
        </a:defRPr>
      </a:lvl1pPr>
      <a:lvl2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2pPr>
      <a:lvl3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3pPr>
      <a:lvl4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4pPr>
      <a:lvl5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5pPr>
      <a:lvl6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6pPr>
      <a:lvl7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7pPr>
      <a:lvl8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8pPr>
      <a:lvl9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9pPr>
    </p:titleStyle>
    <p:bodyStyle>
      <a:lvl1pPr marL="487679" marR="0" indent="-487679" algn="l" defTabSz="1828800" rtl="0" latinLnBrk="0">
        <a:lnSpc>
          <a:spcPct val="100000"/>
        </a:lnSpc>
        <a:spcBef>
          <a:spcPts val="1600"/>
        </a:spcBef>
        <a:spcAft>
          <a:spcPts val="0"/>
        </a:spcAft>
        <a:buClr>
          <a:schemeClr val="accent1"/>
        </a:buClr>
        <a:buSzPct val="100000"/>
        <a:buFont typeface="Verdana"/>
        <a:buChar char="•"/>
        <a:tabLst/>
        <a:defRPr sz="3200" b="0" i="0" u="none" strike="noStrike" cap="none" spc="0" baseline="0">
          <a:solidFill>
            <a:srgbClr val="535353"/>
          </a:solidFill>
          <a:uFillTx/>
          <a:latin typeface="Helvetica" pitchFamily="2" charset="0"/>
          <a:ea typeface="+mn-ea"/>
          <a:cs typeface="+mn-cs"/>
          <a:sym typeface="Verdana"/>
        </a:defRPr>
      </a:lvl1pPr>
      <a:lvl2pPr marL="768095" marR="0" indent="-585215" algn="l" defTabSz="1828800" rtl="0" latinLnBrk="0">
        <a:lnSpc>
          <a:spcPct val="100000"/>
        </a:lnSpc>
        <a:spcBef>
          <a:spcPts val="1600"/>
        </a:spcBef>
        <a:spcAft>
          <a:spcPts val="0"/>
        </a:spcAft>
        <a:buClr>
          <a:schemeClr val="accent1"/>
        </a:buClr>
        <a:buSzPct val="100000"/>
        <a:buFont typeface="Verdana"/>
        <a:buChar char="−"/>
        <a:tabLst/>
        <a:defRPr sz="3200" b="0" i="0" u="none" strike="noStrike" cap="none" spc="0" baseline="0">
          <a:solidFill>
            <a:srgbClr val="535353"/>
          </a:solidFill>
          <a:uFillTx/>
          <a:latin typeface="Helvetica" pitchFamily="2" charset="0"/>
          <a:ea typeface="+mn-ea"/>
          <a:cs typeface="+mn-cs"/>
          <a:sym typeface="Verdana"/>
        </a:defRPr>
      </a:lvl2pPr>
      <a:lvl3pPr marL="768095" marR="0" indent="-585215" algn="l" defTabSz="1828800" rtl="0" latinLnBrk="0">
        <a:lnSpc>
          <a:spcPct val="100000"/>
        </a:lnSpc>
        <a:spcBef>
          <a:spcPts val="1600"/>
        </a:spcBef>
        <a:spcAft>
          <a:spcPts val="0"/>
        </a:spcAft>
        <a:buClr>
          <a:schemeClr val="accent1"/>
        </a:buClr>
        <a:buSzPct val="100000"/>
        <a:buFont typeface="Verdana"/>
        <a:buChar char="−"/>
        <a:tabLst/>
        <a:defRPr sz="3200" b="0" i="0" u="none" strike="noStrike" cap="none" spc="0" baseline="0">
          <a:solidFill>
            <a:srgbClr val="535353"/>
          </a:solidFill>
          <a:uFillTx/>
          <a:latin typeface="Helvetica" pitchFamily="2" charset="0"/>
          <a:ea typeface="+mn-ea"/>
          <a:cs typeface="+mn-cs"/>
          <a:sym typeface="Verdana"/>
        </a:defRPr>
      </a:lvl3pPr>
      <a:lvl4pPr marL="1097280" marR="0" indent="-731519" algn="l" defTabSz="1828800" rtl="0" latinLnBrk="0">
        <a:lnSpc>
          <a:spcPct val="100000"/>
        </a:lnSpc>
        <a:spcBef>
          <a:spcPts val="1600"/>
        </a:spcBef>
        <a:spcAft>
          <a:spcPts val="0"/>
        </a:spcAft>
        <a:buClr>
          <a:schemeClr val="accent1"/>
        </a:buClr>
        <a:buSzPct val="100000"/>
        <a:buFont typeface="Verdana"/>
        <a:buChar char="•"/>
        <a:tabLst/>
        <a:defRPr sz="3200" b="0" i="0" u="none" strike="noStrike" cap="none" spc="0" baseline="0">
          <a:solidFill>
            <a:srgbClr val="535353"/>
          </a:solidFill>
          <a:uFillTx/>
          <a:latin typeface="Helvetica" pitchFamily="2" charset="0"/>
          <a:ea typeface="+mn-ea"/>
          <a:cs typeface="+mn-cs"/>
          <a:sym typeface="Verdana"/>
        </a:defRPr>
      </a:lvl4pPr>
      <a:lvl5pPr marL="1097280" marR="0" indent="-731519" algn="l" defTabSz="1828800" rtl="0" latinLnBrk="0">
        <a:lnSpc>
          <a:spcPct val="100000"/>
        </a:lnSpc>
        <a:spcBef>
          <a:spcPts val="1600"/>
        </a:spcBef>
        <a:spcAft>
          <a:spcPts val="0"/>
        </a:spcAft>
        <a:buClr>
          <a:schemeClr val="accent1"/>
        </a:buClr>
        <a:buSzPct val="100000"/>
        <a:buFont typeface="Verdana"/>
        <a:buChar char="•"/>
        <a:tabLst/>
        <a:defRPr sz="3200" b="0" i="0" u="none" strike="noStrike" cap="none" spc="0" baseline="0">
          <a:solidFill>
            <a:srgbClr val="535353"/>
          </a:solidFill>
          <a:uFillTx/>
          <a:latin typeface="Helvetica" pitchFamily="2" charset="0"/>
          <a:ea typeface="+mn-ea"/>
          <a:cs typeface="+mn-cs"/>
          <a:sym typeface="Verdana"/>
        </a:defRPr>
      </a:lvl5pPr>
      <a:lvl6pPr marL="2136530" marR="0" indent="-422030" algn="l" defTabSz="1828800" rtl="0" latinLnBrk="0">
        <a:lnSpc>
          <a:spcPct val="100000"/>
        </a:lnSpc>
        <a:spcBef>
          <a:spcPts val="1600"/>
        </a:spcBef>
        <a:spcAft>
          <a:spcPts val="0"/>
        </a:spcAft>
        <a:buClr>
          <a:schemeClr val="accent1"/>
        </a:buClr>
        <a:buSzPct val="100000"/>
        <a:buFont typeface="Verdana"/>
        <a:buChar char="•"/>
        <a:tabLst/>
        <a:defRPr sz="3200" b="0" i="0" u="none" strike="noStrike" cap="none" spc="0" baseline="0">
          <a:solidFill>
            <a:srgbClr val="535353"/>
          </a:solidFill>
          <a:uFillTx/>
          <a:latin typeface="+mn-lt"/>
          <a:ea typeface="+mn-ea"/>
          <a:cs typeface="+mn-cs"/>
          <a:sym typeface="Verdana"/>
        </a:defRPr>
      </a:lvl6pPr>
      <a:lvl7pPr marL="2479430" marR="0" indent="-422030" algn="l" defTabSz="1828800" rtl="0" latinLnBrk="0">
        <a:lnSpc>
          <a:spcPct val="100000"/>
        </a:lnSpc>
        <a:spcBef>
          <a:spcPts val="1600"/>
        </a:spcBef>
        <a:spcAft>
          <a:spcPts val="0"/>
        </a:spcAft>
        <a:buClr>
          <a:schemeClr val="accent1"/>
        </a:buClr>
        <a:buSzPct val="100000"/>
        <a:buFont typeface="Verdana"/>
        <a:buChar char="•"/>
        <a:tabLst/>
        <a:defRPr sz="3200" b="0" i="0" u="none" strike="noStrike" cap="none" spc="0" baseline="0">
          <a:solidFill>
            <a:srgbClr val="535353"/>
          </a:solidFill>
          <a:uFillTx/>
          <a:latin typeface="+mn-lt"/>
          <a:ea typeface="+mn-ea"/>
          <a:cs typeface="+mn-cs"/>
          <a:sym typeface="Verdana"/>
        </a:defRPr>
      </a:lvl7pPr>
      <a:lvl8pPr marL="2822330" marR="0" indent="-422030" algn="l" defTabSz="1828800" rtl="0" latinLnBrk="0">
        <a:lnSpc>
          <a:spcPct val="100000"/>
        </a:lnSpc>
        <a:spcBef>
          <a:spcPts val="1600"/>
        </a:spcBef>
        <a:spcAft>
          <a:spcPts val="0"/>
        </a:spcAft>
        <a:buClr>
          <a:schemeClr val="accent1"/>
        </a:buClr>
        <a:buSzPct val="100000"/>
        <a:buFont typeface="Verdana"/>
        <a:buChar char="•"/>
        <a:tabLst/>
        <a:defRPr sz="3200" b="0" i="0" u="none" strike="noStrike" cap="none" spc="0" baseline="0">
          <a:solidFill>
            <a:srgbClr val="535353"/>
          </a:solidFill>
          <a:uFillTx/>
          <a:latin typeface="+mn-lt"/>
          <a:ea typeface="+mn-ea"/>
          <a:cs typeface="+mn-cs"/>
          <a:sym typeface="Verdana"/>
        </a:defRPr>
      </a:lvl8pPr>
      <a:lvl9pPr marL="3165230" marR="0" indent="-422030" algn="l" defTabSz="1828800" rtl="0" latinLnBrk="0">
        <a:lnSpc>
          <a:spcPct val="100000"/>
        </a:lnSpc>
        <a:spcBef>
          <a:spcPts val="1600"/>
        </a:spcBef>
        <a:spcAft>
          <a:spcPts val="0"/>
        </a:spcAft>
        <a:buClr>
          <a:schemeClr val="accent1"/>
        </a:buClr>
        <a:buSzPct val="100000"/>
        <a:buFont typeface="Verdana"/>
        <a:buChar char="•"/>
        <a:tabLst/>
        <a:defRPr sz="3200" b="0" i="0" u="none" strike="noStrike" cap="none" spc="0" baseline="0">
          <a:solidFill>
            <a:srgbClr val="535353"/>
          </a:solidFill>
          <a:uFillTx/>
          <a:latin typeface="+mn-lt"/>
          <a:ea typeface="+mn-ea"/>
          <a:cs typeface="+mn-cs"/>
          <a:sym typeface="Verdana"/>
        </a:defRPr>
      </a:lvl9pPr>
    </p:bodyStyle>
    <p:otherStyle>
      <a:lvl1pPr marL="0" marR="0" indent="0" algn="ctr" defTabSz="1219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Verdana"/>
        </a:defRPr>
      </a:lvl1pPr>
      <a:lvl2pPr marL="0" marR="0" indent="457200" algn="ctr" defTabSz="1219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Verdana"/>
        </a:defRPr>
      </a:lvl2pPr>
      <a:lvl3pPr marL="0" marR="0" indent="914400" algn="ctr" defTabSz="1219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Verdana"/>
        </a:defRPr>
      </a:lvl3pPr>
      <a:lvl4pPr marL="0" marR="0" indent="1371600" algn="ctr" defTabSz="1219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Verdana"/>
        </a:defRPr>
      </a:lvl4pPr>
      <a:lvl5pPr marL="0" marR="0" indent="1828800" algn="ctr" defTabSz="1219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Verdana"/>
        </a:defRPr>
      </a:lvl5pPr>
      <a:lvl6pPr marL="0" marR="0" indent="2286000" algn="ctr" defTabSz="1219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Verdana"/>
        </a:defRPr>
      </a:lvl6pPr>
      <a:lvl7pPr marL="0" marR="0" indent="2743200" algn="ctr" defTabSz="1219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Verdana"/>
        </a:defRPr>
      </a:lvl7pPr>
      <a:lvl8pPr marL="0" marR="0" indent="3200400" algn="ctr" defTabSz="1219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Verdana"/>
        </a:defRPr>
      </a:lvl8pPr>
      <a:lvl9pPr marL="0" marR="0" indent="3657600" algn="ctr" defTabSz="1219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Verdana"/>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21.emf"/><Relationship Id="rId7" Type="http://schemas.openxmlformats.org/officeDocument/2006/relationships/image" Target="../media/image25.emf"/><Relationship Id="rId12" Type="http://schemas.openxmlformats.org/officeDocument/2006/relationships/image" Target="../media/image30.png"/><Relationship Id="rId2" Type="http://schemas.openxmlformats.org/officeDocument/2006/relationships/image" Target="../media/image20.emf"/><Relationship Id="rId1" Type="http://schemas.openxmlformats.org/officeDocument/2006/relationships/slideLayout" Target="../slideLayouts/slideLayout3.xml"/><Relationship Id="rId6" Type="http://schemas.openxmlformats.org/officeDocument/2006/relationships/image" Target="../media/image24.emf"/><Relationship Id="rId11" Type="http://schemas.openxmlformats.org/officeDocument/2006/relationships/image" Target="../media/image29.jpeg"/><Relationship Id="rId5" Type="http://schemas.openxmlformats.org/officeDocument/2006/relationships/image" Target="../media/image23.emf"/><Relationship Id="rId10" Type="http://schemas.openxmlformats.org/officeDocument/2006/relationships/image" Target="../media/image28.png"/><Relationship Id="rId4" Type="http://schemas.openxmlformats.org/officeDocument/2006/relationships/image" Target="../media/image22.emf"/><Relationship Id="rId9"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Chevrolet x CMAs</a:t>
            </a:r>
          </a:p>
        </p:txBody>
      </p:sp>
      <p:sp>
        <p:nvSpPr>
          <p:cNvPr id="3" name="Text Placeholder 2"/>
          <p:cNvSpPr>
            <a:spLocks noGrp="1"/>
          </p:cNvSpPr>
          <p:nvPr>
            <p:ph type="body" sz="quarter" idx="1"/>
          </p:nvPr>
        </p:nvSpPr>
        <p:spPr/>
        <p:txBody>
          <a:bodyPr>
            <a:normAutofit/>
          </a:bodyPr>
          <a:lstStyle/>
          <a:p>
            <a:r>
              <a:rPr lang="en-US" dirty="0"/>
              <a:t>Sponsorship Effectiveness</a:t>
            </a:r>
          </a:p>
        </p:txBody>
      </p:sp>
      <p:sp>
        <p:nvSpPr>
          <p:cNvPr id="5" name="Text Placeholder 4"/>
          <p:cNvSpPr>
            <a:spLocks noGrp="1"/>
          </p:cNvSpPr>
          <p:nvPr>
            <p:ph type="body" sz="quarter" idx="22"/>
          </p:nvPr>
        </p:nvSpPr>
        <p:spPr/>
        <p:txBody>
          <a:bodyPr>
            <a:normAutofit/>
          </a:bodyPr>
          <a:lstStyle/>
          <a:p>
            <a:r>
              <a:rPr lang="en-US" sz="3600" b="1" dirty="0"/>
              <a:t>2022</a:t>
            </a:r>
          </a:p>
        </p:txBody>
      </p:sp>
      <p:sp>
        <p:nvSpPr>
          <p:cNvPr id="6" name="Text Placeholder 5"/>
          <p:cNvSpPr>
            <a:spLocks noGrp="1"/>
          </p:cNvSpPr>
          <p:nvPr>
            <p:ph type="body" sz="quarter" idx="23"/>
          </p:nvPr>
        </p:nvSpPr>
        <p:spPr/>
        <p:txBody>
          <a:bodyPr/>
          <a:lstStyle/>
          <a:p>
            <a:endParaRPr lang="en-US"/>
          </a:p>
        </p:txBody>
      </p:sp>
      <p:pic>
        <p:nvPicPr>
          <p:cNvPr id="1026" name="Picture 2">
            <a:extLst>
              <a:ext uri="{FF2B5EF4-FFF2-40B4-BE49-F238E27FC236}">
                <a16:creationId xmlns:a16="http://schemas.microsoft.com/office/drawing/2014/main" id="{A5854D08-D792-3C4C-8E09-56C70F0C91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9184" y="9851953"/>
            <a:ext cx="2150055" cy="120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009312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989125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675834" y="1438750"/>
            <a:ext cx="22933974" cy="2258241"/>
          </a:xfrm>
        </p:spPr>
        <p:txBody>
          <a:bodyPr>
            <a:normAutofit/>
          </a:bodyPr>
          <a:lstStyle/>
          <a:p>
            <a:pPr algn="ctr"/>
            <a:r>
              <a:rPr lang="en-US" sz="8000" dirty="0">
                <a:solidFill>
                  <a:schemeClr val="tx1"/>
                </a:solidFill>
              </a:rPr>
              <a:t>Resources</a:t>
            </a:r>
          </a:p>
        </p:txBody>
      </p:sp>
      <p:pic>
        <p:nvPicPr>
          <p:cNvPr id="3074" name="Picture 2" descr="https://www.edo.com/static/logo-99b7095b39308916a93be73281688ba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49841" y="4374525"/>
            <a:ext cx="3135603" cy="1045201"/>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Straight Connector 33"/>
          <p:cNvCxnSpPr/>
          <p:nvPr/>
        </p:nvCxnSpPr>
        <p:spPr>
          <a:xfrm>
            <a:off x="11902810" y="3696991"/>
            <a:ext cx="28884" cy="8254367"/>
          </a:xfrm>
          <a:prstGeom prst="line">
            <a:avLst/>
          </a:prstGeom>
          <a:noFill/>
          <a:ln w="25400" cap="flat">
            <a:solidFill>
              <a:schemeClr val="bg2"/>
            </a:solidFill>
            <a:prstDash val="solid"/>
            <a:miter lim="800000"/>
          </a:ln>
          <a:effectLst/>
          <a:sp3d/>
        </p:spPr>
        <p:style>
          <a:lnRef idx="0">
            <a:scrgbClr r="0" g="0" b="0"/>
          </a:lnRef>
          <a:fillRef idx="0">
            <a:scrgbClr r="0" g="0" b="0"/>
          </a:fillRef>
          <a:effectRef idx="0">
            <a:scrgbClr r="0" g="0" b="0"/>
          </a:effectRef>
          <a:fontRef idx="none"/>
        </p:style>
      </p:cxnSp>
      <p:sp>
        <p:nvSpPr>
          <p:cNvPr id="31" name="Rectangle 30"/>
          <p:cNvSpPr/>
          <p:nvPr/>
        </p:nvSpPr>
        <p:spPr>
          <a:xfrm>
            <a:off x="15305965" y="6722928"/>
            <a:ext cx="5275020" cy="3046988"/>
          </a:xfrm>
          <a:prstGeom prst="rect">
            <a:avLst/>
          </a:prstGeom>
        </p:spPr>
        <p:txBody>
          <a:bodyPr wrap="square">
            <a:spAutoFit/>
          </a:bodyPr>
          <a:lstStyle/>
          <a:p>
            <a:pPr algn="ctr"/>
            <a:r>
              <a:rPr lang="en-US" sz="3200" dirty="0">
                <a:latin typeface="Helvetica" panose="020B0604020202020204" pitchFamily="34" charset="0"/>
                <a:cs typeface="Helvetica" panose="020B0604020202020204" pitchFamily="34" charset="0"/>
              </a:rPr>
              <a:t>Measures the impact of linear ad airings and integrations on digital search relative to typical broadcast and cable prime ad airings</a:t>
            </a:r>
          </a:p>
        </p:txBody>
      </p:sp>
      <p:sp>
        <p:nvSpPr>
          <p:cNvPr id="38" name="Rectangle 37"/>
          <p:cNvSpPr/>
          <p:nvPr/>
        </p:nvSpPr>
        <p:spPr>
          <a:xfrm>
            <a:off x="3372094" y="6722928"/>
            <a:ext cx="5156445" cy="3046988"/>
          </a:xfrm>
          <a:prstGeom prst="rect">
            <a:avLst/>
          </a:prstGeom>
        </p:spPr>
        <p:txBody>
          <a:bodyPr wrap="square">
            <a:spAutoFit/>
          </a:bodyPr>
          <a:lstStyle/>
          <a:p>
            <a:pPr algn="ctr"/>
            <a:r>
              <a:rPr lang="en-US" sz="3200" dirty="0">
                <a:latin typeface="Helvetica" panose="020B0604020202020204" pitchFamily="34" charset="0"/>
                <a:cs typeface="Helvetica" panose="020B0604020202020204" pitchFamily="34" charset="0"/>
              </a:rPr>
              <a:t>Captures brand lift following linear ad airings and integrations against standard ad norms across all of broadcast and cable television</a:t>
            </a:r>
          </a:p>
        </p:txBody>
      </p:sp>
      <p:pic>
        <p:nvPicPr>
          <p:cNvPr id="44" name="Picture 4" descr="https://www.thequirksevent.com/uploads/Phoenix_logo-copy-482x14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8499" y="4130887"/>
            <a:ext cx="4437286" cy="128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8768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33543" y="4438048"/>
            <a:ext cx="18288004" cy="5338998"/>
          </a:xfrm>
        </p:spPr>
        <p:txBody>
          <a:bodyPr/>
          <a:lstStyle/>
          <a:p>
            <a:r>
              <a:rPr lang="en-US" dirty="0">
                <a:solidFill>
                  <a:schemeClr val="tx1"/>
                </a:solidFill>
              </a:rPr>
              <a:t>TV Brand Effect</a:t>
            </a:r>
          </a:p>
        </p:txBody>
      </p:sp>
      <p:pic>
        <p:nvPicPr>
          <p:cNvPr id="8196" name="Picture 4" descr="https://www.thequirksevent.com/uploads/Phoenix_logo-copy-482x14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3543" y="5830309"/>
            <a:ext cx="6247912" cy="1814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229872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4"/>
          <p:cNvSpPr txBox="1">
            <a:spLocks/>
          </p:cNvSpPr>
          <p:nvPr/>
        </p:nvSpPr>
        <p:spPr>
          <a:xfrm>
            <a:off x="675834" y="1438750"/>
            <a:ext cx="22933974" cy="2258241"/>
          </a:xfrm>
          <a:prstGeom prst="rect">
            <a:avLst/>
          </a:prstGeom>
        </p:spPr>
        <p:txBody>
          <a:bodyPr>
            <a:normAutofit/>
          </a:bodyPr>
          <a:lstStyle>
            <a:lvl1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0091FF"/>
                </a:solidFill>
                <a:uFillTx/>
                <a:latin typeface="Helvetica" pitchFamily="2" charset="0"/>
                <a:ea typeface="+mn-ea"/>
                <a:cs typeface="+mn-cs"/>
                <a:sym typeface="Verdana"/>
              </a:defRPr>
            </a:lvl1pPr>
            <a:lvl2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2pPr>
            <a:lvl3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3pPr>
            <a:lvl4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4pPr>
            <a:lvl5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5pPr>
            <a:lvl6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6pPr>
            <a:lvl7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7pPr>
            <a:lvl8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8pPr>
            <a:lvl9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9pPr>
          </a:lstStyle>
          <a:p>
            <a:pPr algn="ctr" hangingPunct="1"/>
            <a:r>
              <a:rPr lang="en-US" sz="8000" dirty="0">
                <a:solidFill>
                  <a:schemeClr val="tx1"/>
                </a:solidFill>
              </a:rPr>
              <a:t>Methodology</a:t>
            </a:r>
          </a:p>
        </p:txBody>
      </p:sp>
      <p:grpSp>
        <p:nvGrpSpPr>
          <p:cNvPr id="83" name="Group 82"/>
          <p:cNvGrpSpPr/>
          <p:nvPr/>
        </p:nvGrpSpPr>
        <p:grpSpPr>
          <a:xfrm>
            <a:off x="11800323" y="3907528"/>
            <a:ext cx="12407172" cy="7679771"/>
            <a:chOff x="-17744" y="-552954"/>
            <a:chExt cx="8352559" cy="5065324"/>
          </a:xfrm>
        </p:grpSpPr>
        <p:cxnSp>
          <p:nvCxnSpPr>
            <p:cNvPr id="84" name="Straight Connector 83">
              <a:extLst>
                <a:ext uri="{FF2B5EF4-FFF2-40B4-BE49-F238E27FC236}">
                  <a16:creationId xmlns:a16="http://schemas.microsoft.com/office/drawing/2014/main" id="{00000000-0008-0000-0300-00001D000000}"/>
                </a:ext>
              </a:extLst>
            </p:cNvPr>
            <p:cNvCxnSpPr/>
            <p:nvPr/>
          </p:nvCxnSpPr>
          <p:spPr>
            <a:xfrm>
              <a:off x="-2945" y="2794260"/>
              <a:ext cx="7132320" cy="0"/>
            </a:xfrm>
            <a:prstGeom prst="line">
              <a:avLst/>
            </a:prstGeom>
            <a:ln>
              <a:solidFill>
                <a:schemeClr val="bg1">
                  <a:lumMod val="50000"/>
                </a:schemeClr>
              </a:solidFill>
              <a:prstDash val="lgDash"/>
              <a:headEnd type="oval"/>
            </a:ln>
          </p:spPr>
          <p:style>
            <a:lnRef idx="2">
              <a:schemeClr val="accent1"/>
            </a:lnRef>
            <a:fillRef idx="0">
              <a:schemeClr val="accent1"/>
            </a:fillRef>
            <a:effectRef idx="1">
              <a:schemeClr val="accent1"/>
            </a:effectRef>
            <a:fontRef idx="minor">
              <a:schemeClr val="tx1"/>
            </a:fontRef>
          </p:style>
        </p:cxnSp>
        <p:grpSp>
          <p:nvGrpSpPr>
            <p:cNvPr id="144" name="Group 143">
              <a:extLst>
                <a:ext uri="{FF2B5EF4-FFF2-40B4-BE49-F238E27FC236}">
                  <a16:creationId xmlns:a16="http://schemas.microsoft.com/office/drawing/2014/main" id="{00000000-0008-0000-0300-000059000000}"/>
                </a:ext>
              </a:extLst>
            </p:cNvPr>
            <p:cNvGrpSpPr/>
            <p:nvPr/>
          </p:nvGrpSpPr>
          <p:grpSpPr>
            <a:xfrm>
              <a:off x="2055682" y="2501497"/>
              <a:ext cx="593906" cy="574116"/>
              <a:chOff x="2055685" y="2501492"/>
              <a:chExt cx="1271016" cy="1271016"/>
            </a:xfrm>
          </p:grpSpPr>
          <p:grpSp>
            <p:nvGrpSpPr>
              <p:cNvPr id="147" name="Group 146">
                <a:extLst>
                  <a:ext uri="{FF2B5EF4-FFF2-40B4-BE49-F238E27FC236}">
                    <a16:creationId xmlns:a16="http://schemas.microsoft.com/office/drawing/2014/main" id="{00000000-0008-0000-0300-00005C000000}"/>
                  </a:ext>
                </a:extLst>
              </p:cNvPr>
              <p:cNvGrpSpPr/>
              <p:nvPr/>
            </p:nvGrpSpPr>
            <p:grpSpPr>
              <a:xfrm>
                <a:off x="2055685" y="2501492"/>
                <a:ext cx="1271016" cy="1271016"/>
                <a:chOff x="2055685" y="2501492"/>
                <a:chExt cx="1271016" cy="1271016"/>
              </a:xfrm>
            </p:grpSpPr>
            <p:sp>
              <p:nvSpPr>
                <p:cNvPr id="149" name="Oval 148">
                  <a:extLst>
                    <a:ext uri="{FF2B5EF4-FFF2-40B4-BE49-F238E27FC236}">
                      <a16:creationId xmlns:a16="http://schemas.microsoft.com/office/drawing/2014/main" id="{00000000-0008-0000-0300-00005E000000}"/>
                    </a:ext>
                  </a:extLst>
                </p:cNvPr>
                <p:cNvSpPr/>
                <p:nvPr/>
              </p:nvSpPr>
              <p:spPr>
                <a:xfrm>
                  <a:off x="2055685" y="2501492"/>
                  <a:ext cx="1271016" cy="1271016"/>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pic>
              <p:nvPicPr>
                <p:cNvPr id="150" name="Picture 149" descr="ROI.emf">
                  <a:extLst>
                    <a:ext uri="{FF2B5EF4-FFF2-40B4-BE49-F238E27FC236}">
                      <a16:creationId xmlns:a16="http://schemas.microsoft.com/office/drawing/2014/main" id="{00000000-0008-0000-0300-00005F000000}"/>
                    </a:ext>
                  </a:extLst>
                </p:cNvPr>
                <p:cNvPicPr>
                  <a:picLocks noChangeAspect="1"/>
                </p:cNvPicPr>
                <p:nvPr/>
              </p:nvPicPr>
              <p:blipFill>
                <a:blip r:embed="rId2" cstate="print"/>
                <a:stretch>
                  <a:fillRect/>
                </a:stretch>
              </p:blipFill>
              <p:spPr>
                <a:xfrm>
                  <a:off x="2271422" y="2693516"/>
                  <a:ext cx="886968" cy="886968"/>
                </a:xfrm>
                <a:prstGeom prst="rect">
                  <a:avLst/>
                </a:prstGeom>
              </p:spPr>
            </p:pic>
          </p:grpSp>
          <p:sp>
            <p:nvSpPr>
              <p:cNvPr id="148" name="Oval 147">
                <a:extLst>
                  <a:ext uri="{FF2B5EF4-FFF2-40B4-BE49-F238E27FC236}">
                    <a16:creationId xmlns:a16="http://schemas.microsoft.com/office/drawing/2014/main" id="{00000000-0008-0000-0300-00005D000000}"/>
                  </a:ext>
                </a:extLst>
              </p:cNvPr>
              <p:cNvSpPr/>
              <p:nvPr/>
            </p:nvSpPr>
            <p:spPr>
              <a:xfrm>
                <a:off x="2399568" y="2806292"/>
                <a:ext cx="635508" cy="609600"/>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grpSp>
        <p:sp>
          <p:nvSpPr>
            <p:cNvPr id="86" name="Chevron 85">
              <a:extLst>
                <a:ext uri="{FF2B5EF4-FFF2-40B4-BE49-F238E27FC236}">
                  <a16:creationId xmlns:a16="http://schemas.microsoft.com/office/drawing/2014/main" id="{00000000-0008-0000-0300-00001F000000}"/>
                </a:ext>
              </a:extLst>
            </p:cNvPr>
            <p:cNvSpPr/>
            <p:nvPr/>
          </p:nvSpPr>
          <p:spPr>
            <a:xfrm flipH="1" flipV="1">
              <a:off x="4663482" y="2661511"/>
              <a:ext cx="282813" cy="251517"/>
            </a:xfrm>
            <a:prstGeom prst="chevron">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cxnSp>
          <p:nvCxnSpPr>
            <p:cNvPr id="87" name="Straight Connector 86">
              <a:extLst>
                <a:ext uri="{FF2B5EF4-FFF2-40B4-BE49-F238E27FC236}">
                  <a16:creationId xmlns:a16="http://schemas.microsoft.com/office/drawing/2014/main" id="{00000000-0008-0000-0300-000020000000}"/>
                </a:ext>
              </a:extLst>
            </p:cNvPr>
            <p:cNvCxnSpPr/>
            <p:nvPr/>
          </p:nvCxnSpPr>
          <p:spPr>
            <a:xfrm>
              <a:off x="-17744" y="1260402"/>
              <a:ext cx="7132320" cy="0"/>
            </a:xfrm>
            <a:prstGeom prst="line">
              <a:avLst/>
            </a:prstGeom>
            <a:ln>
              <a:solidFill>
                <a:schemeClr val="bg1">
                  <a:lumMod val="50000"/>
                </a:schemeClr>
              </a:solidFill>
              <a:prstDash val="lgDash"/>
              <a:headEnd type="oval"/>
            </a:ln>
          </p:spPr>
          <p:style>
            <a:lnRef idx="2">
              <a:schemeClr val="accent1"/>
            </a:lnRef>
            <a:fillRef idx="0">
              <a:schemeClr val="accent1"/>
            </a:fillRef>
            <a:effectRef idx="1">
              <a:schemeClr val="accent1"/>
            </a:effectRef>
            <a:fontRef idx="minor">
              <a:schemeClr val="tx1"/>
            </a:fontRef>
          </p:style>
        </p:cxnSp>
        <p:grpSp>
          <p:nvGrpSpPr>
            <p:cNvPr id="88" name="Group 87">
              <a:extLst>
                <a:ext uri="{FF2B5EF4-FFF2-40B4-BE49-F238E27FC236}">
                  <a16:creationId xmlns:a16="http://schemas.microsoft.com/office/drawing/2014/main" id="{00000000-0008-0000-0300-000021000000}"/>
                </a:ext>
              </a:extLst>
            </p:cNvPr>
            <p:cNvGrpSpPr/>
            <p:nvPr/>
          </p:nvGrpSpPr>
          <p:grpSpPr>
            <a:xfrm>
              <a:off x="4804895" y="2217739"/>
              <a:ext cx="2474611" cy="2085784"/>
              <a:chOff x="4804895" y="2217738"/>
              <a:chExt cx="2667001" cy="2325443"/>
            </a:xfrm>
          </p:grpSpPr>
          <p:grpSp>
            <p:nvGrpSpPr>
              <p:cNvPr id="138" name="Group 137">
                <a:extLst>
                  <a:ext uri="{FF2B5EF4-FFF2-40B4-BE49-F238E27FC236}">
                    <a16:creationId xmlns:a16="http://schemas.microsoft.com/office/drawing/2014/main" id="{00000000-0008-0000-0300-000053000000}"/>
                  </a:ext>
                </a:extLst>
              </p:cNvPr>
              <p:cNvGrpSpPr>
                <a:grpSpLocks/>
              </p:cNvGrpSpPr>
              <p:nvPr/>
            </p:nvGrpSpPr>
            <p:grpSpPr bwMode="auto">
              <a:xfrm>
                <a:off x="4804895" y="3569987"/>
                <a:ext cx="2667001" cy="973194"/>
                <a:chOff x="4804895" y="3569983"/>
                <a:chExt cx="2194014" cy="972828"/>
              </a:xfrm>
            </p:grpSpPr>
            <p:sp>
              <p:nvSpPr>
                <p:cNvPr id="142" name="TextBox 9">
                  <a:extLst>
                    <a:ext uri="{FF2B5EF4-FFF2-40B4-BE49-F238E27FC236}">
                      <a16:creationId xmlns:a16="http://schemas.microsoft.com/office/drawing/2014/main" id="{00000000-0008-0000-0300-000057000000}"/>
                    </a:ext>
                  </a:extLst>
                </p:cNvPr>
                <p:cNvSpPr txBox="1">
                  <a:spLocks noChangeArrowheads="1"/>
                </p:cNvSpPr>
                <p:nvPr/>
              </p:nvSpPr>
              <p:spPr bwMode="auto">
                <a:xfrm>
                  <a:off x="4804895" y="3569984"/>
                  <a:ext cx="609600" cy="294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4</a:t>
                  </a:r>
                </a:p>
              </p:txBody>
            </p:sp>
            <p:sp>
              <p:nvSpPr>
                <p:cNvPr id="143" name="TextBox 10">
                  <a:extLst>
                    <a:ext uri="{FF2B5EF4-FFF2-40B4-BE49-F238E27FC236}">
                      <a16:creationId xmlns:a16="http://schemas.microsoft.com/office/drawing/2014/main" id="{00000000-0008-0000-0300-000058000000}"/>
                    </a:ext>
                  </a:extLst>
                </p:cNvPr>
                <p:cNvSpPr txBox="1">
                  <a:spLocks noChangeArrowheads="1"/>
                </p:cNvSpPr>
                <p:nvPr/>
              </p:nvSpPr>
              <p:spPr bwMode="auto">
                <a:xfrm>
                  <a:off x="5061847" y="3569983"/>
                  <a:ext cx="1937062" cy="972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User logs onto PopRewards &amp; chooses the shows viewed the previous day</a:t>
                  </a:r>
                </a:p>
              </p:txBody>
            </p:sp>
          </p:grpSp>
          <p:grpSp>
            <p:nvGrpSpPr>
              <p:cNvPr id="139" name="Group 138">
                <a:extLst>
                  <a:ext uri="{FF2B5EF4-FFF2-40B4-BE49-F238E27FC236}">
                    <a16:creationId xmlns:a16="http://schemas.microsoft.com/office/drawing/2014/main" id="{00000000-0008-0000-0300-000054000000}"/>
                  </a:ext>
                </a:extLst>
              </p:cNvPr>
              <p:cNvGrpSpPr/>
              <p:nvPr/>
            </p:nvGrpSpPr>
            <p:grpSpPr>
              <a:xfrm>
                <a:off x="5343310" y="2217738"/>
                <a:ext cx="1271016" cy="1271016"/>
                <a:chOff x="5343310" y="2217738"/>
                <a:chExt cx="1271016" cy="1271016"/>
              </a:xfrm>
            </p:grpSpPr>
            <p:sp>
              <p:nvSpPr>
                <p:cNvPr id="140" name="Oval 139">
                  <a:extLst>
                    <a:ext uri="{FF2B5EF4-FFF2-40B4-BE49-F238E27FC236}">
                      <a16:creationId xmlns:a16="http://schemas.microsoft.com/office/drawing/2014/main" id="{00000000-0008-0000-0300-000055000000}"/>
                    </a:ext>
                  </a:extLst>
                </p:cNvPr>
                <p:cNvSpPr/>
                <p:nvPr/>
              </p:nvSpPr>
              <p:spPr>
                <a:xfrm>
                  <a:off x="5343310" y="2217738"/>
                  <a:ext cx="1271016" cy="1271016"/>
                </a:xfrm>
                <a:prstGeom prst="ellipse">
                  <a:avLst/>
                </a:prstGeom>
                <a:solidFill>
                  <a:srgbClr val="009DD9"/>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pic>
              <p:nvPicPr>
                <p:cNvPr id="141" name="Picture 140" descr="Online.emf">
                  <a:extLst>
                    <a:ext uri="{FF2B5EF4-FFF2-40B4-BE49-F238E27FC236}">
                      <a16:creationId xmlns:a16="http://schemas.microsoft.com/office/drawing/2014/main" id="{00000000-0008-0000-0300-000056000000}"/>
                    </a:ext>
                  </a:extLst>
                </p:cNvPr>
                <p:cNvPicPr>
                  <a:picLocks noChangeAspect="1"/>
                </p:cNvPicPr>
                <p:nvPr/>
              </p:nvPicPr>
              <p:blipFill>
                <a:blip r:embed="rId3" cstate="print"/>
                <a:stretch>
                  <a:fillRect/>
                </a:stretch>
              </p:blipFill>
              <p:spPr>
                <a:xfrm>
                  <a:off x="5538568" y="2565210"/>
                  <a:ext cx="880500" cy="576072"/>
                </a:xfrm>
                <a:prstGeom prst="rect">
                  <a:avLst/>
                </a:prstGeom>
              </p:spPr>
            </p:pic>
          </p:grpSp>
        </p:grpSp>
        <p:grpSp>
          <p:nvGrpSpPr>
            <p:cNvPr id="89" name="Group 88">
              <a:extLst>
                <a:ext uri="{FF2B5EF4-FFF2-40B4-BE49-F238E27FC236}">
                  <a16:creationId xmlns:a16="http://schemas.microsoft.com/office/drawing/2014/main" id="{00000000-0008-0000-0300-000022000000}"/>
                </a:ext>
              </a:extLst>
            </p:cNvPr>
            <p:cNvGrpSpPr>
              <a:grpSpLocks/>
            </p:cNvGrpSpPr>
            <p:nvPr/>
          </p:nvGrpSpPr>
          <p:grpSpPr bwMode="auto">
            <a:xfrm>
              <a:off x="2445381" y="3436474"/>
              <a:ext cx="2660549" cy="1075896"/>
              <a:chOff x="2445381" y="3436467"/>
              <a:chExt cx="2355357" cy="1199538"/>
            </a:xfrm>
          </p:grpSpPr>
          <p:sp>
            <p:nvSpPr>
              <p:cNvPr id="136" name="TextBox 12">
                <a:extLst>
                  <a:ext uri="{FF2B5EF4-FFF2-40B4-BE49-F238E27FC236}">
                    <a16:creationId xmlns:a16="http://schemas.microsoft.com/office/drawing/2014/main" id="{00000000-0008-0000-0300-000051000000}"/>
                  </a:ext>
                </a:extLst>
              </p:cNvPr>
              <p:cNvSpPr txBox="1">
                <a:spLocks noChangeArrowheads="1"/>
              </p:cNvSpPr>
              <p:nvPr/>
            </p:nvSpPr>
            <p:spPr bwMode="auto">
              <a:xfrm>
                <a:off x="2445381" y="3436467"/>
                <a:ext cx="609600" cy="294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5</a:t>
                </a:r>
              </a:p>
            </p:txBody>
          </p:sp>
          <p:sp>
            <p:nvSpPr>
              <p:cNvPr id="137" name="TextBox 13">
                <a:extLst>
                  <a:ext uri="{FF2B5EF4-FFF2-40B4-BE49-F238E27FC236}">
                    <a16:creationId xmlns:a16="http://schemas.microsoft.com/office/drawing/2014/main" id="{00000000-0008-0000-0300-000052000000}"/>
                  </a:ext>
                </a:extLst>
              </p:cNvPr>
              <p:cNvSpPr txBox="1">
                <a:spLocks noChangeArrowheads="1"/>
              </p:cNvSpPr>
              <p:nvPr/>
            </p:nvSpPr>
            <p:spPr bwMode="auto">
              <a:xfrm>
                <a:off x="2739786" y="3436467"/>
                <a:ext cx="2060952" cy="119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User is surveyed about the shows viewed [10 Qs for 60 minute show] and the ads that appeared in those shows [5 Core Questions]</a:t>
                </a:r>
              </a:p>
            </p:txBody>
          </p:sp>
        </p:grpSp>
        <p:sp>
          <p:nvSpPr>
            <p:cNvPr id="90" name="Chevron 89">
              <a:extLst>
                <a:ext uri="{FF2B5EF4-FFF2-40B4-BE49-F238E27FC236}">
                  <a16:creationId xmlns:a16="http://schemas.microsoft.com/office/drawing/2014/main" id="{00000000-0008-0000-0300-000023000000}"/>
                </a:ext>
              </a:extLst>
            </p:cNvPr>
            <p:cNvSpPr/>
            <p:nvPr/>
          </p:nvSpPr>
          <p:spPr>
            <a:xfrm>
              <a:off x="2266136" y="1142867"/>
              <a:ext cx="282813" cy="251517"/>
            </a:xfrm>
            <a:prstGeom prst="chevron">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sp>
          <p:nvSpPr>
            <p:cNvPr id="91" name="Chevron 90">
              <a:extLst>
                <a:ext uri="{FF2B5EF4-FFF2-40B4-BE49-F238E27FC236}">
                  <a16:creationId xmlns:a16="http://schemas.microsoft.com/office/drawing/2014/main" id="{00000000-0008-0000-0300-000024000000}"/>
                </a:ext>
              </a:extLst>
            </p:cNvPr>
            <p:cNvSpPr/>
            <p:nvPr/>
          </p:nvSpPr>
          <p:spPr>
            <a:xfrm>
              <a:off x="4608486" y="1146627"/>
              <a:ext cx="282813" cy="251517"/>
            </a:xfrm>
            <a:prstGeom prst="chevron">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grpSp>
          <p:nvGrpSpPr>
            <p:cNvPr id="92" name="Group 91">
              <a:extLst>
                <a:ext uri="{FF2B5EF4-FFF2-40B4-BE49-F238E27FC236}">
                  <a16:creationId xmlns:a16="http://schemas.microsoft.com/office/drawing/2014/main" id="{00000000-0008-0000-0300-000025000000}"/>
                </a:ext>
              </a:extLst>
            </p:cNvPr>
            <p:cNvGrpSpPr/>
            <p:nvPr/>
          </p:nvGrpSpPr>
          <p:grpSpPr>
            <a:xfrm>
              <a:off x="2398028" y="-491530"/>
              <a:ext cx="2548265" cy="2311341"/>
              <a:chOff x="2392532" y="-548008"/>
              <a:chExt cx="2746381" cy="2576918"/>
            </a:xfrm>
          </p:grpSpPr>
          <p:grpSp>
            <p:nvGrpSpPr>
              <p:cNvPr id="130" name="Group 129">
                <a:extLst>
                  <a:ext uri="{FF2B5EF4-FFF2-40B4-BE49-F238E27FC236}">
                    <a16:creationId xmlns:a16="http://schemas.microsoft.com/office/drawing/2014/main" id="{00000000-0008-0000-0300-00004B000000}"/>
                  </a:ext>
                </a:extLst>
              </p:cNvPr>
              <p:cNvGrpSpPr>
                <a:grpSpLocks/>
              </p:cNvGrpSpPr>
              <p:nvPr/>
            </p:nvGrpSpPr>
            <p:grpSpPr bwMode="auto">
              <a:xfrm>
                <a:off x="2392532" y="-548008"/>
                <a:ext cx="2746381" cy="746870"/>
                <a:chOff x="2408384" y="-548019"/>
                <a:chExt cx="2175038" cy="746886"/>
              </a:xfrm>
            </p:grpSpPr>
            <p:sp>
              <p:nvSpPr>
                <p:cNvPr id="134" name="TextBox 5">
                  <a:extLst>
                    <a:ext uri="{FF2B5EF4-FFF2-40B4-BE49-F238E27FC236}">
                      <a16:creationId xmlns:a16="http://schemas.microsoft.com/office/drawing/2014/main" id="{00000000-0008-0000-0300-00004F000000}"/>
                    </a:ext>
                  </a:extLst>
                </p:cNvPr>
                <p:cNvSpPr txBox="1">
                  <a:spLocks noChangeArrowheads="1"/>
                </p:cNvSpPr>
                <p:nvPr/>
              </p:nvSpPr>
              <p:spPr bwMode="auto">
                <a:xfrm>
                  <a:off x="2408384" y="-499085"/>
                  <a:ext cx="609600" cy="29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2</a:t>
                  </a:r>
                </a:p>
              </p:txBody>
            </p:sp>
            <p:sp>
              <p:nvSpPr>
                <p:cNvPr id="135" name="TextBox 6">
                  <a:extLst>
                    <a:ext uri="{FF2B5EF4-FFF2-40B4-BE49-F238E27FC236}">
                      <a16:creationId xmlns:a16="http://schemas.microsoft.com/office/drawing/2014/main" id="{00000000-0008-0000-0300-000050000000}"/>
                    </a:ext>
                  </a:extLst>
                </p:cNvPr>
                <p:cNvSpPr txBox="1">
                  <a:spLocks noChangeArrowheads="1"/>
                </p:cNvSpPr>
                <p:nvPr/>
              </p:nvSpPr>
              <p:spPr bwMode="auto">
                <a:xfrm>
                  <a:off x="2728203" y="-548019"/>
                  <a:ext cx="1855219" cy="746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Phoenix records  </a:t>
                  </a:r>
                  <a:r>
                    <a:rPr lang="en-US" sz="2000" u="sng" dirty="0">
                      <a:solidFill>
                        <a:schemeClr val="tx1"/>
                      </a:solidFill>
                      <a:latin typeface="Helvetica" panose="020B0604020202020204" pitchFamily="34" charset="0"/>
                      <a:cs typeface="Helvetica" panose="020B0604020202020204" pitchFamily="34" charset="0"/>
                    </a:rPr>
                    <a:t>all</a:t>
                  </a:r>
                  <a:r>
                    <a:rPr lang="en-US" sz="2000" dirty="0">
                      <a:solidFill>
                        <a:schemeClr val="tx1"/>
                      </a:solidFill>
                      <a:latin typeface="Helvetica" panose="020B0604020202020204" pitchFamily="34" charset="0"/>
                      <a:cs typeface="Helvetica" panose="020B0604020202020204" pitchFamily="34" charset="0"/>
                    </a:rPr>
                    <a:t> TV shows and ads within coverage </a:t>
                  </a:r>
                </a:p>
              </p:txBody>
            </p:sp>
          </p:grpSp>
          <p:grpSp>
            <p:nvGrpSpPr>
              <p:cNvPr id="131" name="Group 130">
                <a:extLst>
                  <a:ext uri="{FF2B5EF4-FFF2-40B4-BE49-F238E27FC236}">
                    <a16:creationId xmlns:a16="http://schemas.microsoft.com/office/drawing/2014/main" id="{00000000-0008-0000-0300-00004C000000}"/>
                  </a:ext>
                </a:extLst>
              </p:cNvPr>
              <p:cNvGrpSpPr/>
              <p:nvPr/>
            </p:nvGrpSpPr>
            <p:grpSpPr>
              <a:xfrm>
                <a:off x="3105887" y="757894"/>
                <a:ext cx="1271016" cy="1271016"/>
                <a:chOff x="3105887" y="757894"/>
                <a:chExt cx="1271016" cy="1271016"/>
              </a:xfrm>
            </p:grpSpPr>
            <p:sp>
              <p:nvSpPr>
                <p:cNvPr id="132" name="Oval 131">
                  <a:extLst>
                    <a:ext uri="{FF2B5EF4-FFF2-40B4-BE49-F238E27FC236}">
                      <a16:creationId xmlns:a16="http://schemas.microsoft.com/office/drawing/2014/main" id="{00000000-0008-0000-0300-00004D000000}"/>
                    </a:ext>
                  </a:extLst>
                </p:cNvPr>
                <p:cNvSpPr/>
                <p:nvPr/>
              </p:nvSpPr>
              <p:spPr>
                <a:xfrm>
                  <a:off x="3105887" y="757894"/>
                  <a:ext cx="1271016" cy="1271016"/>
                </a:xfrm>
                <a:prstGeom prst="ellipse">
                  <a:avLst/>
                </a:prstGeom>
                <a:solidFill>
                  <a:srgbClr val="009DD9"/>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pic>
              <p:nvPicPr>
                <p:cNvPr id="133" name="Picture 132" descr="CoreBusiness.emf">
                  <a:extLst>
                    <a:ext uri="{FF2B5EF4-FFF2-40B4-BE49-F238E27FC236}">
                      <a16:creationId xmlns:a16="http://schemas.microsoft.com/office/drawing/2014/main" id="{00000000-0008-0000-0300-00004E000000}"/>
                    </a:ext>
                  </a:extLst>
                </p:cNvPr>
                <p:cNvPicPr>
                  <a:picLocks noChangeAspect="1"/>
                </p:cNvPicPr>
                <p:nvPr/>
              </p:nvPicPr>
              <p:blipFill>
                <a:blip r:embed="rId4" cstate="print"/>
                <a:stretch>
                  <a:fillRect/>
                </a:stretch>
              </p:blipFill>
              <p:spPr>
                <a:xfrm>
                  <a:off x="3297712" y="1009354"/>
                  <a:ext cx="887366" cy="768096"/>
                </a:xfrm>
                <a:prstGeom prst="rect">
                  <a:avLst/>
                </a:prstGeom>
              </p:spPr>
            </p:pic>
          </p:grpSp>
        </p:grpSp>
        <p:grpSp>
          <p:nvGrpSpPr>
            <p:cNvPr id="93" name="Group 92">
              <a:extLst>
                <a:ext uri="{FF2B5EF4-FFF2-40B4-BE49-F238E27FC236}">
                  <a16:creationId xmlns:a16="http://schemas.microsoft.com/office/drawing/2014/main" id="{00000000-0008-0000-0300-000026000000}"/>
                </a:ext>
              </a:extLst>
            </p:cNvPr>
            <p:cNvGrpSpPr/>
            <p:nvPr/>
          </p:nvGrpSpPr>
          <p:grpSpPr>
            <a:xfrm>
              <a:off x="35357" y="-506393"/>
              <a:ext cx="2286829" cy="2326210"/>
              <a:chOff x="38106" y="-564578"/>
              <a:chExt cx="2464620" cy="2593493"/>
            </a:xfrm>
          </p:grpSpPr>
          <p:grpSp>
            <p:nvGrpSpPr>
              <p:cNvPr id="122" name="Group 121">
                <a:extLst>
                  <a:ext uri="{FF2B5EF4-FFF2-40B4-BE49-F238E27FC236}">
                    <a16:creationId xmlns:a16="http://schemas.microsoft.com/office/drawing/2014/main" id="{00000000-0008-0000-0300-000043000000}"/>
                  </a:ext>
                </a:extLst>
              </p:cNvPr>
              <p:cNvGrpSpPr>
                <a:grpSpLocks/>
              </p:cNvGrpSpPr>
              <p:nvPr/>
            </p:nvGrpSpPr>
            <p:grpSpPr bwMode="auto">
              <a:xfrm>
                <a:off x="38106" y="-564578"/>
                <a:ext cx="2464620" cy="1199518"/>
                <a:chOff x="30178" y="-564590"/>
                <a:chExt cx="1951893" cy="1199544"/>
              </a:xfrm>
            </p:grpSpPr>
            <p:sp>
              <p:nvSpPr>
                <p:cNvPr id="128" name="TextBox 5">
                  <a:extLst>
                    <a:ext uri="{FF2B5EF4-FFF2-40B4-BE49-F238E27FC236}">
                      <a16:creationId xmlns:a16="http://schemas.microsoft.com/office/drawing/2014/main" id="{00000000-0008-0000-0300-000049000000}"/>
                    </a:ext>
                  </a:extLst>
                </p:cNvPr>
                <p:cNvSpPr txBox="1">
                  <a:spLocks noChangeArrowheads="1"/>
                </p:cNvSpPr>
                <p:nvPr/>
              </p:nvSpPr>
              <p:spPr bwMode="auto">
                <a:xfrm>
                  <a:off x="30178" y="-531874"/>
                  <a:ext cx="609600" cy="29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1</a:t>
                  </a:r>
                </a:p>
              </p:txBody>
            </p:sp>
            <p:sp>
              <p:nvSpPr>
                <p:cNvPr id="129" name="TextBox 6">
                  <a:extLst>
                    <a:ext uri="{FF2B5EF4-FFF2-40B4-BE49-F238E27FC236}">
                      <a16:creationId xmlns:a16="http://schemas.microsoft.com/office/drawing/2014/main" id="{00000000-0008-0000-0300-00004A000000}"/>
                    </a:ext>
                  </a:extLst>
                </p:cNvPr>
                <p:cNvSpPr txBox="1">
                  <a:spLocks noChangeArrowheads="1"/>
                </p:cNvSpPr>
                <p:nvPr/>
              </p:nvSpPr>
              <p:spPr bwMode="auto">
                <a:xfrm>
                  <a:off x="302286" y="-564590"/>
                  <a:ext cx="1679785" cy="1199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Viewers watch TV in normal, real-world environment—</a:t>
                  </a:r>
                </a:p>
                <a:p>
                  <a:pPr defTabSz="1219215">
                    <a:defRPr/>
                  </a:pPr>
                  <a:r>
                    <a:rPr lang="en-US" sz="2000" dirty="0">
                      <a:solidFill>
                        <a:schemeClr val="tx1"/>
                      </a:solidFill>
                      <a:latin typeface="Helvetica" panose="020B0604020202020204" pitchFamily="34" charset="0"/>
                      <a:cs typeface="Helvetica" panose="020B0604020202020204" pitchFamily="34" charset="0"/>
                    </a:rPr>
                    <a:t>NOT FORCED EXPOSURE </a:t>
                  </a:r>
                </a:p>
              </p:txBody>
            </p:sp>
          </p:grpSp>
          <p:grpSp>
            <p:nvGrpSpPr>
              <p:cNvPr id="123" name="Group 122">
                <a:extLst>
                  <a:ext uri="{FF2B5EF4-FFF2-40B4-BE49-F238E27FC236}">
                    <a16:creationId xmlns:a16="http://schemas.microsoft.com/office/drawing/2014/main" id="{00000000-0008-0000-0300-000044000000}"/>
                  </a:ext>
                </a:extLst>
              </p:cNvPr>
              <p:cNvGrpSpPr/>
              <p:nvPr/>
            </p:nvGrpSpPr>
            <p:grpSpPr>
              <a:xfrm>
                <a:off x="374652" y="757899"/>
                <a:ext cx="1515777" cy="1271016"/>
                <a:chOff x="374652" y="757899"/>
                <a:chExt cx="1515777" cy="1271016"/>
              </a:xfrm>
            </p:grpSpPr>
            <p:grpSp>
              <p:nvGrpSpPr>
                <p:cNvPr id="124" name="Group 123">
                  <a:extLst>
                    <a:ext uri="{FF2B5EF4-FFF2-40B4-BE49-F238E27FC236}">
                      <a16:creationId xmlns:a16="http://schemas.microsoft.com/office/drawing/2014/main" id="{00000000-0008-0000-0300-000045000000}"/>
                    </a:ext>
                  </a:extLst>
                </p:cNvPr>
                <p:cNvGrpSpPr/>
                <p:nvPr/>
              </p:nvGrpSpPr>
              <p:grpSpPr>
                <a:xfrm>
                  <a:off x="619413" y="757899"/>
                  <a:ext cx="1271016" cy="1271016"/>
                  <a:chOff x="619413" y="757899"/>
                  <a:chExt cx="1271016" cy="1271016"/>
                </a:xfrm>
              </p:grpSpPr>
              <p:sp>
                <p:nvSpPr>
                  <p:cNvPr id="126" name="Oval 125">
                    <a:extLst>
                      <a:ext uri="{FF2B5EF4-FFF2-40B4-BE49-F238E27FC236}">
                        <a16:creationId xmlns:a16="http://schemas.microsoft.com/office/drawing/2014/main" id="{00000000-0008-0000-0300-000047000000}"/>
                      </a:ext>
                    </a:extLst>
                  </p:cNvPr>
                  <p:cNvSpPr/>
                  <p:nvPr/>
                </p:nvSpPr>
                <p:spPr>
                  <a:xfrm>
                    <a:off x="619413" y="757899"/>
                    <a:ext cx="1271016" cy="1271016"/>
                  </a:xfrm>
                  <a:prstGeom prst="ellipse">
                    <a:avLst/>
                  </a:prstGeom>
                  <a:solidFill>
                    <a:srgbClr val="009DD9"/>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pic>
                <p:nvPicPr>
                  <p:cNvPr id="127" name="Picture 126" descr="TV.emf">
                    <a:extLst>
                      <a:ext uri="{FF2B5EF4-FFF2-40B4-BE49-F238E27FC236}">
                        <a16:creationId xmlns:a16="http://schemas.microsoft.com/office/drawing/2014/main" id="{00000000-0008-0000-0300-000048000000}"/>
                      </a:ext>
                    </a:extLst>
                  </p:cNvPr>
                  <p:cNvPicPr>
                    <a:picLocks noChangeAspect="1"/>
                  </p:cNvPicPr>
                  <p:nvPr/>
                </p:nvPicPr>
                <p:blipFill>
                  <a:blip r:embed="rId5" cstate="print"/>
                  <a:stretch>
                    <a:fillRect/>
                  </a:stretch>
                </p:blipFill>
                <p:spPr>
                  <a:xfrm>
                    <a:off x="809943" y="1048961"/>
                    <a:ext cx="890588" cy="685800"/>
                  </a:xfrm>
                  <a:prstGeom prst="rect">
                    <a:avLst/>
                  </a:prstGeom>
                </p:spPr>
              </p:pic>
            </p:grpSp>
            <p:pic>
              <p:nvPicPr>
                <p:cNvPr id="125" name="Picture 124" descr="People.emf">
                  <a:extLst>
                    <a:ext uri="{FF2B5EF4-FFF2-40B4-BE49-F238E27FC236}">
                      <a16:creationId xmlns:a16="http://schemas.microsoft.com/office/drawing/2014/main" id="{00000000-0008-0000-0300-000046000000}"/>
                    </a:ext>
                  </a:extLst>
                </p:cNvPr>
                <p:cNvPicPr>
                  <a:picLocks noChangeAspect="1"/>
                </p:cNvPicPr>
                <p:nvPr/>
              </p:nvPicPr>
              <p:blipFill>
                <a:blip r:embed="rId6" cstate="print">
                  <a:duotone>
                    <a:prstClr val="black"/>
                    <a:schemeClr val="accent6">
                      <a:tint val="45000"/>
                      <a:satMod val="400000"/>
                    </a:schemeClr>
                  </a:duotone>
                  <a:lum bright="-40000"/>
                </a:blip>
                <a:stretch>
                  <a:fillRect/>
                </a:stretch>
              </p:blipFill>
              <p:spPr>
                <a:xfrm>
                  <a:off x="374652" y="1155620"/>
                  <a:ext cx="841105" cy="864798"/>
                </a:xfrm>
                <a:prstGeom prst="rect">
                  <a:avLst/>
                </a:prstGeom>
              </p:spPr>
            </p:pic>
          </p:grpSp>
        </p:grpSp>
        <p:grpSp>
          <p:nvGrpSpPr>
            <p:cNvPr id="94" name="Group 93">
              <a:extLst>
                <a:ext uri="{FF2B5EF4-FFF2-40B4-BE49-F238E27FC236}">
                  <a16:creationId xmlns:a16="http://schemas.microsoft.com/office/drawing/2014/main" id="{00000000-0008-0000-0300-000027000000}"/>
                </a:ext>
              </a:extLst>
            </p:cNvPr>
            <p:cNvGrpSpPr/>
            <p:nvPr/>
          </p:nvGrpSpPr>
          <p:grpSpPr>
            <a:xfrm>
              <a:off x="4799003" y="-552954"/>
              <a:ext cx="2621902" cy="2391592"/>
              <a:chOff x="4798545" y="-616489"/>
              <a:chExt cx="2825741" cy="2666388"/>
            </a:xfrm>
          </p:grpSpPr>
          <p:grpSp>
            <p:nvGrpSpPr>
              <p:cNvPr id="116" name="Group 115">
                <a:extLst>
                  <a:ext uri="{FF2B5EF4-FFF2-40B4-BE49-F238E27FC236}">
                    <a16:creationId xmlns:a16="http://schemas.microsoft.com/office/drawing/2014/main" id="{00000000-0008-0000-0300-00003D000000}"/>
                  </a:ext>
                </a:extLst>
              </p:cNvPr>
              <p:cNvGrpSpPr/>
              <p:nvPr/>
            </p:nvGrpSpPr>
            <p:grpSpPr>
              <a:xfrm>
                <a:off x="5366958" y="778883"/>
                <a:ext cx="1271016" cy="1271016"/>
                <a:chOff x="5366958" y="778883"/>
                <a:chExt cx="1271016" cy="1271016"/>
              </a:xfrm>
            </p:grpSpPr>
            <p:sp>
              <p:nvSpPr>
                <p:cNvPr id="120" name="Oval 119">
                  <a:extLst>
                    <a:ext uri="{FF2B5EF4-FFF2-40B4-BE49-F238E27FC236}">
                      <a16:creationId xmlns:a16="http://schemas.microsoft.com/office/drawing/2014/main" id="{00000000-0008-0000-0300-000041000000}"/>
                    </a:ext>
                  </a:extLst>
                </p:cNvPr>
                <p:cNvSpPr/>
                <p:nvPr/>
              </p:nvSpPr>
              <p:spPr>
                <a:xfrm>
                  <a:off x="5366958" y="778883"/>
                  <a:ext cx="1271016" cy="1271016"/>
                </a:xfrm>
                <a:prstGeom prst="ellipse">
                  <a:avLst/>
                </a:prstGeom>
                <a:solidFill>
                  <a:srgbClr val="009DD9"/>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pic>
              <p:nvPicPr>
                <p:cNvPr id="121" name="Picture 120" descr="GenericReport.emf">
                  <a:extLst>
                    <a:ext uri="{FF2B5EF4-FFF2-40B4-BE49-F238E27FC236}">
                      <a16:creationId xmlns:a16="http://schemas.microsoft.com/office/drawing/2014/main" id="{00000000-0008-0000-0300-000042000000}"/>
                    </a:ext>
                  </a:extLst>
                </p:cNvPr>
                <p:cNvPicPr>
                  <a:picLocks noChangeAspect="1"/>
                </p:cNvPicPr>
                <p:nvPr/>
              </p:nvPicPr>
              <p:blipFill>
                <a:blip r:embed="rId7" cstate="print"/>
                <a:stretch>
                  <a:fillRect/>
                </a:stretch>
              </p:blipFill>
              <p:spPr>
                <a:xfrm>
                  <a:off x="5691510" y="1053203"/>
                  <a:ext cx="621913" cy="722376"/>
                </a:xfrm>
                <a:prstGeom prst="rect">
                  <a:avLst/>
                </a:prstGeom>
              </p:spPr>
            </p:pic>
          </p:grpSp>
          <p:grpSp>
            <p:nvGrpSpPr>
              <p:cNvPr id="117" name="Group 116">
                <a:extLst>
                  <a:ext uri="{FF2B5EF4-FFF2-40B4-BE49-F238E27FC236}">
                    <a16:creationId xmlns:a16="http://schemas.microsoft.com/office/drawing/2014/main" id="{00000000-0008-0000-0300-00003E000000}"/>
                  </a:ext>
                </a:extLst>
              </p:cNvPr>
              <p:cNvGrpSpPr>
                <a:grpSpLocks/>
              </p:cNvGrpSpPr>
              <p:nvPr/>
            </p:nvGrpSpPr>
            <p:grpSpPr bwMode="auto">
              <a:xfrm>
                <a:off x="4798545" y="-616489"/>
                <a:ext cx="2825741" cy="973193"/>
                <a:chOff x="4799864" y="-616502"/>
                <a:chExt cx="2237888" cy="973214"/>
              </a:xfrm>
            </p:grpSpPr>
            <p:sp>
              <p:nvSpPr>
                <p:cNvPr id="118" name="TextBox 5">
                  <a:extLst>
                    <a:ext uri="{FF2B5EF4-FFF2-40B4-BE49-F238E27FC236}">
                      <a16:creationId xmlns:a16="http://schemas.microsoft.com/office/drawing/2014/main" id="{00000000-0008-0000-0300-00003F000000}"/>
                    </a:ext>
                  </a:extLst>
                </p:cNvPr>
                <p:cNvSpPr txBox="1">
                  <a:spLocks noChangeArrowheads="1"/>
                </p:cNvSpPr>
                <p:nvPr/>
              </p:nvSpPr>
              <p:spPr bwMode="auto">
                <a:xfrm>
                  <a:off x="4799864" y="-553839"/>
                  <a:ext cx="609600" cy="29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3</a:t>
                  </a:r>
                </a:p>
              </p:txBody>
            </p:sp>
            <p:sp>
              <p:nvSpPr>
                <p:cNvPr id="119" name="TextBox 6">
                  <a:extLst>
                    <a:ext uri="{FF2B5EF4-FFF2-40B4-BE49-F238E27FC236}">
                      <a16:creationId xmlns:a16="http://schemas.microsoft.com/office/drawing/2014/main" id="{00000000-0008-0000-0300-000040000000}"/>
                    </a:ext>
                  </a:extLst>
                </p:cNvPr>
                <p:cNvSpPr txBox="1">
                  <a:spLocks noChangeArrowheads="1"/>
                </p:cNvSpPr>
                <p:nvPr/>
              </p:nvSpPr>
              <p:spPr bwMode="auto">
                <a:xfrm>
                  <a:off x="5061838" y="-616502"/>
                  <a:ext cx="1975914" cy="973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Phoenix production and editorial teams write surveys for all covered content nightly</a:t>
                  </a:r>
                </a:p>
              </p:txBody>
            </p:sp>
          </p:grpSp>
        </p:grpSp>
        <p:cxnSp>
          <p:nvCxnSpPr>
            <p:cNvPr id="95" name="Straight Connector 94">
              <a:extLst>
                <a:ext uri="{FF2B5EF4-FFF2-40B4-BE49-F238E27FC236}">
                  <a16:creationId xmlns:a16="http://schemas.microsoft.com/office/drawing/2014/main" id="{00000000-0008-0000-0300-000028000000}"/>
                </a:ext>
              </a:extLst>
            </p:cNvPr>
            <p:cNvCxnSpPr/>
            <p:nvPr/>
          </p:nvCxnSpPr>
          <p:spPr>
            <a:xfrm flipV="1">
              <a:off x="7109518" y="1298592"/>
              <a:ext cx="0" cy="1476293"/>
            </a:xfrm>
            <a:prstGeom prst="line">
              <a:avLst/>
            </a:prstGeom>
            <a:ln>
              <a:solidFill>
                <a:schemeClr val="bg1">
                  <a:lumMod val="50000"/>
                </a:schemeClr>
              </a:solidFill>
              <a:prstDash val="lgDash"/>
            </a:ln>
          </p:spPr>
          <p:style>
            <a:lnRef idx="2">
              <a:schemeClr val="accent1"/>
            </a:lnRef>
            <a:fillRef idx="0">
              <a:schemeClr val="accent1"/>
            </a:fillRef>
            <a:effectRef idx="1">
              <a:schemeClr val="accent1"/>
            </a:effectRef>
            <a:fontRef idx="minor">
              <a:schemeClr val="tx1"/>
            </a:fontRef>
          </p:style>
        </p:cxnSp>
        <p:grpSp>
          <p:nvGrpSpPr>
            <p:cNvPr id="96" name="Group 95">
              <a:extLst>
                <a:ext uri="{FF2B5EF4-FFF2-40B4-BE49-F238E27FC236}">
                  <a16:creationId xmlns:a16="http://schemas.microsoft.com/office/drawing/2014/main" id="{00000000-0008-0000-0300-000029000000}"/>
                </a:ext>
              </a:extLst>
            </p:cNvPr>
            <p:cNvGrpSpPr/>
            <p:nvPr/>
          </p:nvGrpSpPr>
          <p:grpSpPr>
            <a:xfrm>
              <a:off x="6801378" y="1849742"/>
              <a:ext cx="1533437" cy="574116"/>
              <a:chOff x="6801380" y="1849740"/>
              <a:chExt cx="1888747" cy="731520"/>
            </a:xfrm>
          </p:grpSpPr>
          <p:grpSp>
            <p:nvGrpSpPr>
              <p:cNvPr id="109" name="Group 108">
                <a:extLst>
                  <a:ext uri="{FF2B5EF4-FFF2-40B4-BE49-F238E27FC236}">
                    <a16:creationId xmlns:a16="http://schemas.microsoft.com/office/drawing/2014/main" id="{00000000-0008-0000-0300-000036000000}"/>
                  </a:ext>
                </a:extLst>
              </p:cNvPr>
              <p:cNvGrpSpPr/>
              <p:nvPr/>
            </p:nvGrpSpPr>
            <p:grpSpPr>
              <a:xfrm>
                <a:off x="6801380" y="1849740"/>
                <a:ext cx="731520" cy="731520"/>
                <a:chOff x="6801380" y="1849740"/>
                <a:chExt cx="1271016" cy="1271016"/>
              </a:xfrm>
            </p:grpSpPr>
            <p:grpSp>
              <p:nvGrpSpPr>
                <p:cNvPr id="112" name="Group 111">
                  <a:extLst>
                    <a:ext uri="{FF2B5EF4-FFF2-40B4-BE49-F238E27FC236}">
                      <a16:creationId xmlns:a16="http://schemas.microsoft.com/office/drawing/2014/main" id="{00000000-0008-0000-0300-000039000000}"/>
                    </a:ext>
                  </a:extLst>
                </p:cNvPr>
                <p:cNvGrpSpPr/>
                <p:nvPr/>
              </p:nvGrpSpPr>
              <p:grpSpPr>
                <a:xfrm>
                  <a:off x="6801380" y="1849740"/>
                  <a:ext cx="1271016" cy="1271016"/>
                  <a:chOff x="6801380" y="1849740"/>
                  <a:chExt cx="1271016" cy="1271016"/>
                </a:xfrm>
              </p:grpSpPr>
              <p:sp>
                <p:nvSpPr>
                  <p:cNvPr id="114" name="Oval 113">
                    <a:extLst>
                      <a:ext uri="{FF2B5EF4-FFF2-40B4-BE49-F238E27FC236}">
                        <a16:creationId xmlns:a16="http://schemas.microsoft.com/office/drawing/2014/main" id="{00000000-0008-0000-0300-00003B000000}"/>
                      </a:ext>
                    </a:extLst>
                  </p:cNvPr>
                  <p:cNvSpPr/>
                  <p:nvPr/>
                </p:nvSpPr>
                <p:spPr>
                  <a:xfrm>
                    <a:off x="6801380" y="1849740"/>
                    <a:ext cx="1271016" cy="1271016"/>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pic>
                <p:nvPicPr>
                  <p:cNvPr id="115" name="Picture 114" descr="ROI.emf">
                    <a:extLst>
                      <a:ext uri="{FF2B5EF4-FFF2-40B4-BE49-F238E27FC236}">
                        <a16:creationId xmlns:a16="http://schemas.microsoft.com/office/drawing/2014/main" id="{00000000-0008-0000-0300-00003C000000}"/>
                      </a:ext>
                    </a:extLst>
                  </p:cNvPr>
                  <p:cNvPicPr>
                    <a:picLocks noChangeAspect="1"/>
                  </p:cNvPicPr>
                  <p:nvPr/>
                </p:nvPicPr>
                <p:blipFill>
                  <a:blip r:embed="rId2" cstate="print"/>
                  <a:stretch>
                    <a:fillRect/>
                  </a:stretch>
                </p:blipFill>
                <p:spPr>
                  <a:xfrm>
                    <a:off x="7017117" y="2041764"/>
                    <a:ext cx="886968" cy="886968"/>
                  </a:xfrm>
                  <a:prstGeom prst="rect">
                    <a:avLst/>
                  </a:prstGeom>
                </p:spPr>
              </p:pic>
            </p:grpSp>
            <p:sp>
              <p:nvSpPr>
                <p:cNvPr id="113" name="Oval 112">
                  <a:extLst>
                    <a:ext uri="{FF2B5EF4-FFF2-40B4-BE49-F238E27FC236}">
                      <a16:creationId xmlns:a16="http://schemas.microsoft.com/office/drawing/2014/main" id="{00000000-0008-0000-0300-00003A000000}"/>
                    </a:ext>
                  </a:extLst>
                </p:cNvPr>
                <p:cNvSpPr/>
                <p:nvPr/>
              </p:nvSpPr>
              <p:spPr>
                <a:xfrm>
                  <a:off x="7145262" y="2154541"/>
                  <a:ext cx="635507" cy="609600"/>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grpSp>
          <p:sp>
            <p:nvSpPr>
              <p:cNvPr id="111" name="Rectangle 110">
                <a:extLst>
                  <a:ext uri="{FF2B5EF4-FFF2-40B4-BE49-F238E27FC236}">
                    <a16:creationId xmlns:a16="http://schemas.microsoft.com/office/drawing/2014/main" id="{00000000-0008-0000-0300-000038000000}"/>
                  </a:ext>
                </a:extLst>
              </p:cNvPr>
              <p:cNvSpPr/>
              <p:nvPr/>
            </p:nvSpPr>
            <p:spPr>
              <a:xfrm>
                <a:off x="7581395" y="2032463"/>
                <a:ext cx="1108732" cy="336252"/>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24 Hours</a:t>
                </a:r>
              </a:p>
            </p:txBody>
          </p:sp>
        </p:grpSp>
        <p:grpSp>
          <p:nvGrpSpPr>
            <p:cNvPr id="97" name="Group 96">
              <a:extLst>
                <a:ext uri="{FF2B5EF4-FFF2-40B4-BE49-F238E27FC236}">
                  <a16:creationId xmlns:a16="http://schemas.microsoft.com/office/drawing/2014/main" id="{00000000-0008-0000-0300-00002A000000}"/>
                </a:ext>
              </a:extLst>
            </p:cNvPr>
            <p:cNvGrpSpPr/>
            <p:nvPr/>
          </p:nvGrpSpPr>
          <p:grpSpPr>
            <a:xfrm>
              <a:off x="562751" y="2226496"/>
              <a:ext cx="1179329" cy="1140027"/>
              <a:chOff x="562751" y="2226496"/>
              <a:chExt cx="1271016" cy="1271016"/>
            </a:xfrm>
          </p:grpSpPr>
          <p:sp>
            <p:nvSpPr>
              <p:cNvPr id="107" name="Oval 106">
                <a:extLst>
                  <a:ext uri="{FF2B5EF4-FFF2-40B4-BE49-F238E27FC236}">
                    <a16:creationId xmlns:a16="http://schemas.microsoft.com/office/drawing/2014/main" id="{00000000-0008-0000-0300-000034000000}"/>
                  </a:ext>
                </a:extLst>
              </p:cNvPr>
              <p:cNvSpPr/>
              <p:nvPr/>
            </p:nvSpPr>
            <p:spPr>
              <a:xfrm>
                <a:off x="562751" y="2226496"/>
                <a:ext cx="1271016" cy="1271016"/>
              </a:xfrm>
              <a:prstGeom prst="ellipse">
                <a:avLst/>
              </a:prstGeom>
              <a:solidFill>
                <a:srgbClr val="009DD9"/>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pic>
            <p:nvPicPr>
              <p:cNvPr id="108" name="Picture 107" descr="MarketingPerformance_MarketingEffectiveness.emf">
                <a:extLst>
                  <a:ext uri="{FF2B5EF4-FFF2-40B4-BE49-F238E27FC236}">
                    <a16:creationId xmlns:a16="http://schemas.microsoft.com/office/drawing/2014/main" id="{00000000-0008-0000-0300-000035000000}"/>
                  </a:ext>
                </a:extLst>
              </p:cNvPr>
              <p:cNvPicPr>
                <a:picLocks noChangeAspect="1"/>
              </p:cNvPicPr>
              <p:nvPr/>
            </p:nvPicPr>
            <p:blipFill>
              <a:blip r:embed="rId8" cstate="print"/>
              <a:stretch>
                <a:fillRect/>
              </a:stretch>
            </p:blipFill>
            <p:spPr>
              <a:xfrm>
                <a:off x="753672" y="2587684"/>
                <a:ext cx="889175" cy="548640"/>
              </a:xfrm>
              <a:prstGeom prst="rect">
                <a:avLst/>
              </a:prstGeom>
            </p:spPr>
          </p:pic>
        </p:grpSp>
        <p:grpSp>
          <p:nvGrpSpPr>
            <p:cNvPr id="98" name="Group 97">
              <a:extLst>
                <a:ext uri="{FF2B5EF4-FFF2-40B4-BE49-F238E27FC236}">
                  <a16:creationId xmlns:a16="http://schemas.microsoft.com/office/drawing/2014/main" id="{00000000-0008-0000-0300-00002B000000}"/>
                </a:ext>
              </a:extLst>
            </p:cNvPr>
            <p:cNvGrpSpPr>
              <a:grpSpLocks/>
            </p:cNvGrpSpPr>
            <p:nvPr/>
          </p:nvGrpSpPr>
          <p:grpSpPr bwMode="auto">
            <a:xfrm>
              <a:off x="9" y="3436471"/>
              <a:ext cx="2423245" cy="1075897"/>
              <a:chOff x="9" y="3436464"/>
              <a:chExt cx="2145275" cy="464928"/>
            </a:xfrm>
          </p:grpSpPr>
          <p:sp>
            <p:nvSpPr>
              <p:cNvPr id="105" name="TextBox 12">
                <a:extLst>
                  <a:ext uri="{FF2B5EF4-FFF2-40B4-BE49-F238E27FC236}">
                    <a16:creationId xmlns:a16="http://schemas.microsoft.com/office/drawing/2014/main" id="{00000000-0008-0000-0300-000032000000}"/>
                  </a:ext>
                </a:extLst>
              </p:cNvPr>
              <p:cNvSpPr txBox="1">
                <a:spLocks noChangeArrowheads="1"/>
              </p:cNvSpPr>
              <p:nvPr/>
            </p:nvSpPr>
            <p:spPr bwMode="auto">
              <a:xfrm>
                <a:off x="9" y="3436466"/>
                <a:ext cx="609600" cy="11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6</a:t>
                </a:r>
              </a:p>
            </p:txBody>
          </p:sp>
          <p:sp>
            <p:nvSpPr>
              <p:cNvPr id="106" name="TextBox 13">
                <a:extLst>
                  <a:ext uri="{FF2B5EF4-FFF2-40B4-BE49-F238E27FC236}">
                    <a16:creationId xmlns:a16="http://schemas.microsoft.com/office/drawing/2014/main" id="{00000000-0008-0000-0300-000033000000}"/>
                  </a:ext>
                </a:extLst>
              </p:cNvPr>
              <p:cNvSpPr txBox="1">
                <a:spLocks noChangeArrowheads="1"/>
              </p:cNvSpPr>
              <p:nvPr/>
            </p:nvSpPr>
            <p:spPr bwMode="auto">
              <a:xfrm>
                <a:off x="256961" y="3436464"/>
                <a:ext cx="1888323" cy="464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Data is available for ad performance analysis, via Ad Snapshots dashboard or deep-dive deliverable reporting</a:t>
                </a:r>
              </a:p>
            </p:txBody>
          </p:sp>
        </p:grpSp>
        <p:pic>
          <p:nvPicPr>
            <p:cNvPr id="99" name="Picture 98">
              <a:extLst>
                <a:ext uri="{FF2B5EF4-FFF2-40B4-BE49-F238E27FC236}">
                  <a16:creationId xmlns:a16="http://schemas.microsoft.com/office/drawing/2014/main" id="{00000000-0008-0000-0300-00002C000000}"/>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2366" r="12589" b="39065"/>
            <a:stretch/>
          </p:blipFill>
          <p:spPr bwMode="auto">
            <a:xfrm>
              <a:off x="5650412" y="2608835"/>
              <a:ext cx="463070" cy="223401"/>
            </a:xfrm>
            <a:prstGeom prst="rect">
              <a:avLst/>
            </a:prstGeom>
            <a:noFill/>
            <a:ln w="1905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grpSp>
          <p:nvGrpSpPr>
            <p:cNvPr id="100" name="Group 99">
              <a:extLst>
                <a:ext uri="{FF2B5EF4-FFF2-40B4-BE49-F238E27FC236}">
                  <a16:creationId xmlns:a16="http://schemas.microsoft.com/office/drawing/2014/main" id="{00000000-0008-0000-0300-00002D000000}"/>
                </a:ext>
              </a:extLst>
            </p:cNvPr>
            <p:cNvGrpSpPr/>
            <p:nvPr/>
          </p:nvGrpSpPr>
          <p:grpSpPr>
            <a:xfrm>
              <a:off x="2718397" y="2026505"/>
              <a:ext cx="1579007" cy="1563648"/>
              <a:chOff x="2718397" y="2026505"/>
              <a:chExt cx="1579007" cy="1563648"/>
            </a:xfrm>
          </p:grpSpPr>
          <p:sp>
            <p:nvSpPr>
              <p:cNvPr id="101" name="Oval 100">
                <a:extLst>
                  <a:ext uri="{FF2B5EF4-FFF2-40B4-BE49-F238E27FC236}">
                    <a16:creationId xmlns:a16="http://schemas.microsoft.com/office/drawing/2014/main" id="{00000000-0008-0000-0300-00002E000000}"/>
                  </a:ext>
                </a:extLst>
              </p:cNvPr>
              <p:cNvSpPr/>
              <p:nvPr/>
            </p:nvSpPr>
            <p:spPr>
              <a:xfrm>
                <a:off x="3118075" y="2204870"/>
                <a:ext cx="1179329" cy="1140027"/>
              </a:xfrm>
              <a:prstGeom prst="ellipse">
                <a:avLst/>
              </a:prstGeom>
              <a:solidFill>
                <a:srgbClr val="009DD9"/>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1219215">
                  <a:defRPr/>
                </a:pPr>
                <a:endParaRPr lang="en-US" sz="2000" dirty="0">
                  <a:solidFill>
                    <a:schemeClr val="tx1"/>
                  </a:solidFill>
                  <a:latin typeface="Helvetica" panose="020B0604020202020204" pitchFamily="34" charset="0"/>
                  <a:cs typeface="Helvetica" panose="020B0604020202020204" pitchFamily="34" charset="0"/>
                </a:endParaRPr>
              </a:p>
            </p:txBody>
          </p:sp>
          <p:pic>
            <p:nvPicPr>
              <p:cNvPr id="102" name="Picture 101" descr="Online.emf">
                <a:extLst>
                  <a:ext uri="{FF2B5EF4-FFF2-40B4-BE49-F238E27FC236}">
                    <a16:creationId xmlns:a16="http://schemas.microsoft.com/office/drawing/2014/main" id="{00000000-0008-0000-0300-00002F000000}"/>
                  </a:ext>
                </a:extLst>
              </p:cNvPr>
              <p:cNvPicPr>
                <a:picLocks noChangeAspect="1"/>
              </p:cNvPicPr>
              <p:nvPr/>
            </p:nvPicPr>
            <p:blipFill>
              <a:blip r:embed="rId3" cstate="print"/>
              <a:stretch>
                <a:fillRect/>
              </a:stretch>
            </p:blipFill>
            <p:spPr>
              <a:xfrm>
                <a:off x="3312641" y="2529402"/>
                <a:ext cx="816984" cy="516703"/>
              </a:xfrm>
              <a:prstGeom prst="rect">
                <a:avLst/>
              </a:prstGeom>
            </p:spPr>
          </p:pic>
          <p:pic>
            <p:nvPicPr>
              <p:cNvPr id="103" name="Picture 102">
                <a:extLst>
                  <a:ext uri="{FF2B5EF4-FFF2-40B4-BE49-F238E27FC236}">
                    <a16:creationId xmlns:a16="http://schemas.microsoft.com/office/drawing/2014/main" id="{00000000-0008-0000-0300-000030000000}"/>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2366" r="12589" b="39065"/>
              <a:stretch/>
            </p:blipFill>
            <p:spPr bwMode="auto">
              <a:xfrm>
                <a:off x="3483870" y="2613824"/>
                <a:ext cx="463070" cy="223401"/>
              </a:xfrm>
              <a:prstGeom prst="rect">
                <a:avLst/>
              </a:prstGeom>
              <a:noFill/>
              <a:ln w="1905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pic>
            <p:nvPicPr>
              <p:cNvPr id="104" name="Picture 103">
                <a:extLst>
                  <a:ext uri="{FF2B5EF4-FFF2-40B4-BE49-F238E27FC236}">
                    <a16:creationId xmlns:a16="http://schemas.microsoft.com/office/drawing/2014/main" id="{00000000-0008-0000-0300-000031000000}"/>
                  </a:ext>
                </a:extLst>
              </p:cNvPr>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18397" y="2026505"/>
                <a:ext cx="1283864" cy="1563648"/>
              </a:xfrm>
              <a:prstGeom prst="rect">
                <a:avLst/>
              </a:prstGeom>
            </p:spPr>
          </p:pic>
        </p:grpSp>
      </p:grpSp>
      <p:pic>
        <p:nvPicPr>
          <p:cNvPr id="152" name="Picture 4" descr="https://mrgivesback.org/wp-content/uploads/2020/05/phoenix-gold-sponsor-1080x675.jp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6933" t="26898" r="15163" b="27690"/>
          <a:stretch/>
        </p:blipFill>
        <p:spPr bwMode="auto">
          <a:xfrm>
            <a:off x="192935" y="170113"/>
            <a:ext cx="2149510" cy="898429"/>
          </a:xfrm>
          <a:prstGeom prst="rect">
            <a:avLst/>
          </a:prstGeom>
          <a:noFill/>
          <a:extLst>
            <a:ext uri="{909E8E84-426E-40DD-AFC4-6F175D3DCCD1}">
              <a14:hiddenFill xmlns:a14="http://schemas.microsoft.com/office/drawing/2010/main">
                <a:solidFill>
                  <a:srgbClr val="FFFFFF"/>
                </a:solidFill>
              </a14:hiddenFill>
            </a:ext>
          </a:extLst>
        </p:spPr>
      </p:pic>
      <p:sp>
        <p:nvSpPr>
          <p:cNvPr id="153" name="Rectangle 152"/>
          <p:cNvSpPr/>
          <p:nvPr/>
        </p:nvSpPr>
        <p:spPr>
          <a:xfrm>
            <a:off x="558336" y="3696991"/>
            <a:ext cx="10138980" cy="1754326"/>
          </a:xfrm>
          <a:prstGeom prst="rect">
            <a:avLst/>
          </a:prstGeom>
        </p:spPr>
        <p:txBody>
          <a:bodyPr wrap="square">
            <a:spAutoFit/>
          </a:bodyPr>
          <a:lstStyle/>
          <a:p>
            <a:pPr algn="ctr"/>
            <a:r>
              <a:rPr lang="en-US" sz="3600" dirty="0">
                <a:latin typeface="Helvetica" panose="020B0604020202020204" pitchFamily="34" charset="0"/>
                <a:cs typeface="Helvetica" panose="020B0604020202020204" pitchFamily="34" charset="0"/>
              </a:rPr>
              <a:t>Phoenix TV Brand Effect measures the impact of shows, ads, and placements via survey, including branded entertainment.</a:t>
            </a:r>
          </a:p>
        </p:txBody>
      </p:sp>
      <p:pic>
        <p:nvPicPr>
          <p:cNvPr id="154" name="Picture 153"/>
          <p:cNvPicPr>
            <a:picLocks noChangeAspect="1"/>
          </p:cNvPicPr>
          <p:nvPr/>
        </p:nvPicPr>
        <p:blipFill rotWithShape="1">
          <a:blip r:embed="rId12"/>
          <a:srcRect r="14230"/>
          <a:stretch/>
        </p:blipFill>
        <p:spPr>
          <a:xfrm>
            <a:off x="611119" y="6714742"/>
            <a:ext cx="9790191" cy="4806974"/>
          </a:xfrm>
          <a:prstGeom prst="rect">
            <a:avLst/>
          </a:prstGeom>
        </p:spPr>
      </p:pic>
      <p:sp>
        <p:nvSpPr>
          <p:cNvPr id="155" name="Rectangle 154">
            <a:extLst>
              <a:ext uri="{FF2B5EF4-FFF2-40B4-BE49-F238E27FC236}">
                <a16:creationId xmlns:a16="http://schemas.microsoft.com/office/drawing/2014/main" id="{00000000-0008-0000-0300-000038000000}"/>
              </a:ext>
            </a:extLst>
          </p:cNvPr>
          <p:cNvSpPr/>
          <p:nvPr/>
        </p:nvSpPr>
        <p:spPr>
          <a:xfrm>
            <a:off x="14734362" y="8062126"/>
            <a:ext cx="1337125" cy="400110"/>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1219215">
              <a:defRPr/>
            </a:pPr>
            <a:r>
              <a:rPr lang="en-US" sz="2000" dirty="0">
                <a:solidFill>
                  <a:schemeClr val="tx1"/>
                </a:solidFill>
                <a:latin typeface="Helvetica" panose="020B0604020202020204" pitchFamily="34" charset="0"/>
                <a:cs typeface="Helvetica" panose="020B0604020202020204" pitchFamily="34" charset="0"/>
              </a:rPr>
              <a:t>24 Hours</a:t>
            </a:r>
          </a:p>
        </p:txBody>
      </p:sp>
    </p:spTree>
    <p:extLst>
      <p:ext uri="{BB962C8B-B14F-4D97-AF65-F5344CB8AC3E}">
        <p14:creationId xmlns:p14="http://schemas.microsoft.com/office/powerpoint/2010/main" val="320163599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82316" y="2402515"/>
            <a:ext cx="22189138" cy="1477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R="0" algn="just" defTabSz="1219200" rtl="0" fontAlgn="auto" latinLnBrk="0" hangingPunct="0">
              <a:lnSpc>
                <a:spcPct val="100000"/>
              </a:lnSpc>
              <a:spcBef>
                <a:spcPts val="0"/>
              </a:spcBef>
              <a:spcAft>
                <a:spcPts val="0"/>
              </a:spcAft>
              <a:buClrTx/>
              <a:buSzTx/>
              <a:tabLst/>
            </a:pPr>
            <a:r>
              <a:rPr lang="en-US" sz="2400" dirty="0">
                <a:latin typeface="Helvetica" panose="020B0604020202020204" pitchFamily="34" charset="0"/>
                <a:cs typeface="Helvetica" panose="020B0604020202020204" pitchFamily="34" charset="0"/>
              </a:rPr>
              <a:t>Chevrolet saw really strong lifts among all major metrics, particularly in Perceived Fit with an +84% increase YoY and an index of 230, meaning users were 2.3x more likely to find the IP placements a meaningful addition to the CMAs this year.</a:t>
            </a:r>
          </a:p>
          <a:p>
            <a:pPr marR="0" algn="just" defTabSz="1219200" rtl="0" fontAlgn="auto" latinLnBrk="0" hangingPunct="0">
              <a:lnSpc>
                <a:spcPct val="100000"/>
              </a:lnSpc>
              <a:spcBef>
                <a:spcPts val="0"/>
              </a:spcBef>
              <a:spcAft>
                <a:spcPts val="0"/>
              </a:spcAft>
              <a:buClrTx/>
              <a:buSzTx/>
              <a:tabLst/>
            </a:pPr>
            <a:endParaRPr lang="en-US" sz="2400" dirty="0">
              <a:latin typeface="Helvetica" panose="020B0604020202020204" pitchFamily="34" charset="0"/>
              <a:cs typeface="Helvetica" panose="020B0604020202020204" pitchFamily="34" charset="0"/>
            </a:endParaRPr>
          </a:p>
          <a:p>
            <a:pPr marR="0" algn="just" defTabSz="1219200" rtl="0" fontAlgn="auto" latinLnBrk="0" hangingPunct="0">
              <a:lnSpc>
                <a:spcPct val="100000"/>
              </a:lnSpc>
              <a:spcBef>
                <a:spcPts val="0"/>
              </a:spcBef>
              <a:spcAft>
                <a:spcPts val="0"/>
              </a:spcAft>
              <a:buClrTx/>
              <a:buSzTx/>
              <a:tabLst/>
            </a:pPr>
            <a:r>
              <a:rPr lang="en-US" sz="2400" dirty="0">
                <a:latin typeface="Helvetica" panose="020B0604020202020204" pitchFamily="34" charset="0"/>
                <a:cs typeface="Helvetica" panose="020B0604020202020204" pitchFamily="34" charset="0"/>
              </a:rPr>
              <a:t>Brand Opinion saw a slight decrease YoY but met 2020’s number – with users 3.3x more likely to see an increase in their opinion of Chevrolet following the IPPs</a:t>
            </a:r>
          </a:p>
        </p:txBody>
      </p:sp>
      <p:sp>
        <p:nvSpPr>
          <p:cNvPr id="12" name="TextBox 11"/>
          <p:cNvSpPr txBox="1"/>
          <p:nvPr/>
        </p:nvSpPr>
        <p:spPr>
          <a:xfrm>
            <a:off x="882316" y="1504748"/>
            <a:ext cx="22189138" cy="1477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r>
              <a:rPr lang="en-US" b="1" dirty="0">
                <a:solidFill>
                  <a:schemeClr val="tx1"/>
                </a:solidFill>
                <a:latin typeface="Helvetica" panose="020B0604020202020204" pitchFamily="34" charset="0"/>
                <a:cs typeface="Helvetica" panose="020B0604020202020204" pitchFamily="34" charset="0"/>
              </a:rPr>
              <a:t>Brand Lift – In Program Placements (IPP) [A18+]</a:t>
            </a:r>
          </a:p>
          <a:p>
            <a:pPr marL="0" marR="0" indent="0" algn="l" defTabSz="1219200" rtl="0" fontAlgn="auto" latinLnBrk="0" hangingPunct="0">
              <a:lnSpc>
                <a:spcPct val="100000"/>
              </a:lnSpc>
              <a:spcBef>
                <a:spcPts val="0"/>
              </a:spcBef>
              <a:spcAft>
                <a:spcPts val="0"/>
              </a:spcAft>
              <a:buClrTx/>
              <a:buSzTx/>
              <a:buFontTx/>
              <a:buNone/>
              <a:tabLst/>
            </a:pPr>
            <a:endParaRPr kumimoji="0" lang="en-US" sz="4800" b="0" i="0" u="none" strike="noStrike" cap="none" spc="0" normalizeH="0" baseline="0" dirty="0">
              <a:ln>
                <a:noFill/>
              </a:ln>
              <a:solidFill>
                <a:srgbClr val="363636"/>
              </a:solidFill>
              <a:effectLst/>
              <a:uFillTx/>
              <a:latin typeface="Helvetica" panose="020B0604020202020204" pitchFamily="34" charset="0"/>
              <a:cs typeface="Helvetica" panose="020B0604020202020204" pitchFamily="34" charset="0"/>
              <a:sym typeface="Verdana"/>
            </a:endParaRPr>
          </a:p>
        </p:txBody>
      </p:sp>
      <p:sp>
        <p:nvSpPr>
          <p:cNvPr id="15" name="Text Placeholder 9"/>
          <p:cNvSpPr>
            <a:spLocks noGrp="1"/>
          </p:cNvSpPr>
          <p:nvPr>
            <p:ph type="body" sz="quarter" idx="22"/>
          </p:nvPr>
        </p:nvSpPr>
        <p:spPr>
          <a:xfrm>
            <a:off x="11386683" y="12956888"/>
            <a:ext cx="12739176" cy="636979"/>
          </a:xfrm>
        </p:spPr>
        <p:txBody>
          <a:bodyPr/>
          <a:lstStyle/>
          <a:p>
            <a:r>
              <a:rPr lang="en-US" dirty="0"/>
              <a:t>Source: Phoenix TV Brand Effect – Chevrolet x CMAs; A18+– TV Measurement w/in 1 Day Post-Exposure; data at a 90% statistical significance</a:t>
            </a:r>
          </a:p>
        </p:txBody>
      </p:sp>
      <p:graphicFrame>
        <p:nvGraphicFramePr>
          <p:cNvPr id="4" name="Chart 3"/>
          <p:cNvGraphicFramePr/>
          <p:nvPr>
            <p:extLst>
              <p:ext uri="{D42A27DB-BD31-4B8C-83A1-F6EECF244321}">
                <p14:modId xmlns:p14="http://schemas.microsoft.com/office/powerpoint/2010/main" val="3953712370"/>
              </p:ext>
            </p:extLst>
          </p:nvPr>
        </p:nvGraphicFramePr>
        <p:xfrm>
          <a:off x="882317" y="4413738"/>
          <a:ext cx="21203960" cy="7862928"/>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Connector 5"/>
          <p:cNvCxnSpPr/>
          <p:nvPr/>
        </p:nvCxnSpPr>
        <p:spPr>
          <a:xfrm flipV="1">
            <a:off x="1056979" y="10461784"/>
            <a:ext cx="20854636" cy="55984"/>
          </a:xfrm>
          <a:prstGeom prst="line">
            <a:avLst/>
          </a:prstGeom>
          <a:noFill/>
          <a:ln w="25400" cap="flat">
            <a:solidFill>
              <a:schemeClr val="bg2"/>
            </a:solidFill>
            <a:prstDash val="dash"/>
            <a:miter lim="800000"/>
          </a:ln>
          <a:effectLst/>
          <a:sp3d/>
        </p:spPr>
        <p:style>
          <a:lnRef idx="0">
            <a:scrgbClr r="0" g="0" b="0"/>
          </a:lnRef>
          <a:fillRef idx="0">
            <a:scrgbClr r="0" g="0" b="0"/>
          </a:fillRef>
          <a:effectRef idx="0">
            <a:scrgbClr r="0" g="0" b="0"/>
          </a:effectRef>
          <a:fontRef idx="none"/>
        </p:style>
      </p:cxnSp>
      <p:sp>
        <p:nvSpPr>
          <p:cNvPr id="7" name="TextBox 6"/>
          <p:cNvSpPr txBox="1"/>
          <p:nvPr/>
        </p:nvSpPr>
        <p:spPr>
          <a:xfrm>
            <a:off x="642735" y="10160783"/>
            <a:ext cx="1077218"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1219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363636"/>
                </a:solidFill>
                <a:effectLst/>
                <a:uFillTx/>
                <a:latin typeface="Helvetica" panose="020B0604020202020204" pitchFamily="34" charset="0"/>
                <a:cs typeface="Helvetica" panose="020B0604020202020204" pitchFamily="34" charset="0"/>
                <a:sym typeface="Verdana"/>
              </a:rPr>
              <a:t>Index: 100</a:t>
            </a:r>
          </a:p>
        </p:txBody>
      </p:sp>
      <p:sp>
        <p:nvSpPr>
          <p:cNvPr id="13" name="TextBox 12"/>
          <p:cNvSpPr txBox="1"/>
          <p:nvPr/>
        </p:nvSpPr>
        <p:spPr>
          <a:xfrm>
            <a:off x="18698905" y="5239581"/>
            <a:ext cx="2463281" cy="369332"/>
          </a:xfrm>
          <a:prstGeom prst="rect">
            <a:avLst/>
          </a:prstGeom>
          <a:solidFill>
            <a:schemeClr val="bg1">
              <a:lumMod val="75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1219200" rtl="0" fontAlgn="auto" latinLnBrk="0" hangingPunct="0">
              <a:lnSpc>
                <a:spcPct val="100000"/>
              </a:lnSpc>
              <a:spcBef>
                <a:spcPts val="0"/>
              </a:spcBef>
              <a:spcAft>
                <a:spcPts val="0"/>
              </a:spcAft>
              <a:buClrTx/>
              <a:buSzTx/>
              <a:buFontTx/>
              <a:buNone/>
              <a:tabLst/>
            </a:pPr>
            <a:r>
              <a:rPr lang="en-US" sz="2400" b="1" dirty="0">
                <a:latin typeface="Helvetica" panose="020B0604020202020204" pitchFamily="34" charset="0"/>
                <a:cs typeface="Helvetica" panose="020B0604020202020204" pitchFamily="34" charset="0"/>
              </a:rPr>
              <a:t>-28</a:t>
            </a:r>
            <a:r>
              <a:rPr kumimoji="0" lang="en-US" sz="2400" b="1" i="0" u="none" strike="noStrike" cap="none" spc="0" normalizeH="0" baseline="0" dirty="0">
                <a:ln>
                  <a:noFill/>
                </a:ln>
                <a:solidFill>
                  <a:srgbClr val="363636"/>
                </a:solidFill>
                <a:effectLst/>
                <a:uFillTx/>
                <a:latin typeface="Helvetica" panose="020B0604020202020204" pitchFamily="34" charset="0"/>
                <a:cs typeface="Helvetica" panose="020B0604020202020204" pitchFamily="34" charset="0"/>
                <a:sym typeface="Verdana"/>
              </a:rPr>
              <a:t>% YoY</a:t>
            </a:r>
          </a:p>
        </p:txBody>
      </p:sp>
      <p:sp>
        <p:nvSpPr>
          <p:cNvPr id="17" name="TextBox 16"/>
          <p:cNvSpPr txBox="1"/>
          <p:nvPr/>
        </p:nvSpPr>
        <p:spPr>
          <a:xfrm>
            <a:off x="13386125" y="6858000"/>
            <a:ext cx="2463281" cy="369332"/>
          </a:xfrm>
          <a:prstGeom prst="rect">
            <a:avLst/>
          </a:prstGeom>
          <a:solidFill>
            <a:srgbClr val="92D050"/>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1219200" rtl="0" fontAlgn="auto" latinLnBrk="0" hangingPunct="0">
              <a:lnSpc>
                <a:spcPct val="100000"/>
              </a:lnSpc>
              <a:spcBef>
                <a:spcPts val="0"/>
              </a:spcBef>
              <a:spcAft>
                <a:spcPts val="0"/>
              </a:spcAft>
              <a:buClrTx/>
              <a:buSzTx/>
              <a:buFontTx/>
              <a:buNone/>
              <a:tabLst/>
            </a:pPr>
            <a:r>
              <a:rPr lang="en-US" sz="2400" b="1" dirty="0">
                <a:latin typeface="Helvetica" panose="020B0604020202020204" pitchFamily="34" charset="0"/>
                <a:cs typeface="Helvetica" panose="020B0604020202020204" pitchFamily="34" charset="0"/>
              </a:rPr>
              <a:t>+84</a:t>
            </a:r>
            <a:r>
              <a:rPr kumimoji="0" lang="en-US" sz="2400" b="1" i="0" u="none" strike="noStrike" cap="none" spc="0" normalizeH="0" baseline="0" dirty="0">
                <a:ln>
                  <a:noFill/>
                </a:ln>
                <a:solidFill>
                  <a:srgbClr val="363636"/>
                </a:solidFill>
                <a:effectLst/>
                <a:uFillTx/>
                <a:latin typeface="Helvetica" panose="020B0604020202020204" pitchFamily="34" charset="0"/>
                <a:cs typeface="Helvetica" panose="020B0604020202020204" pitchFamily="34" charset="0"/>
                <a:sym typeface="Verdana"/>
              </a:rPr>
              <a:t>% YoY</a:t>
            </a:r>
          </a:p>
        </p:txBody>
      </p:sp>
      <p:sp>
        <p:nvSpPr>
          <p:cNvPr id="18" name="TextBox 17"/>
          <p:cNvSpPr txBox="1"/>
          <p:nvPr/>
        </p:nvSpPr>
        <p:spPr>
          <a:xfrm>
            <a:off x="8300385" y="6858000"/>
            <a:ext cx="2463281" cy="369332"/>
          </a:xfrm>
          <a:prstGeom prst="rect">
            <a:avLst/>
          </a:prstGeom>
          <a:solidFill>
            <a:srgbClr val="92D050"/>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12192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363636"/>
                </a:solidFill>
                <a:effectLst/>
                <a:uFillTx/>
                <a:latin typeface="Helvetica" panose="020B0604020202020204" pitchFamily="34" charset="0"/>
                <a:cs typeface="Helvetica" panose="020B0604020202020204" pitchFamily="34" charset="0"/>
                <a:sym typeface="Verdana"/>
              </a:rPr>
              <a:t>+20% YoY</a:t>
            </a:r>
          </a:p>
        </p:txBody>
      </p:sp>
      <p:sp>
        <p:nvSpPr>
          <p:cNvPr id="19" name="TextBox 18"/>
          <p:cNvSpPr txBox="1"/>
          <p:nvPr/>
        </p:nvSpPr>
        <p:spPr>
          <a:xfrm>
            <a:off x="3214645" y="6892424"/>
            <a:ext cx="2463281" cy="369332"/>
          </a:xfrm>
          <a:prstGeom prst="rect">
            <a:avLst/>
          </a:prstGeom>
          <a:solidFill>
            <a:srgbClr val="92D050"/>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1219200" rtl="0" fontAlgn="auto" latinLnBrk="0" hangingPunct="0">
              <a:lnSpc>
                <a:spcPct val="100000"/>
              </a:lnSpc>
              <a:spcBef>
                <a:spcPts val="0"/>
              </a:spcBef>
              <a:spcAft>
                <a:spcPts val="0"/>
              </a:spcAft>
              <a:buClrTx/>
              <a:buSzTx/>
              <a:buFontTx/>
              <a:buNone/>
              <a:tabLst/>
            </a:pPr>
            <a:r>
              <a:rPr lang="en-US" sz="2400" b="1" dirty="0">
                <a:latin typeface="Helvetica" panose="020B0604020202020204" pitchFamily="34" charset="0"/>
                <a:cs typeface="Helvetica" panose="020B0604020202020204" pitchFamily="34" charset="0"/>
              </a:rPr>
              <a:t>+10</a:t>
            </a:r>
            <a:r>
              <a:rPr kumimoji="0" lang="en-US" sz="2400" b="1" i="0" u="none" strike="noStrike" cap="none" spc="0" normalizeH="0" baseline="0" dirty="0">
                <a:ln>
                  <a:noFill/>
                </a:ln>
                <a:solidFill>
                  <a:srgbClr val="363636"/>
                </a:solidFill>
                <a:effectLst/>
                <a:uFillTx/>
                <a:latin typeface="Helvetica" panose="020B0604020202020204" pitchFamily="34" charset="0"/>
                <a:cs typeface="Helvetica" panose="020B0604020202020204" pitchFamily="34" charset="0"/>
                <a:sym typeface="Verdana"/>
              </a:rPr>
              <a:t>% YoY</a:t>
            </a:r>
          </a:p>
        </p:txBody>
      </p:sp>
    </p:spTree>
    <p:extLst>
      <p:ext uri="{BB962C8B-B14F-4D97-AF65-F5344CB8AC3E}">
        <p14:creationId xmlns:p14="http://schemas.microsoft.com/office/powerpoint/2010/main" val="242312187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33543" y="4438048"/>
            <a:ext cx="18288004" cy="5338998"/>
          </a:xfrm>
        </p:spPr>
        <p:txBody>
          <a:bodyPr/>
          <a:lstStyle/>
          <a:p>
            <a:r>
              <a:rPr lang="en-US" dirty="0">
                <a:solidFill>
                  <a:schemeClr val="tx1"/>
                </a:solidFill>
              </a:rPr>
              <a:t>Search Engagement</a:t>
            </a:r>
          </a:p>
        </p:txBody>
      </p:sp>
      <p:pic>
        <p:nvPicPr>
          <p:cNvPr id="5" name="Picture 2" descr="https://www.edo.com/static/logo-99b7095b39308916a93be73281688ba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3543" y="6232124"/>
            <a:ext cx="5252538" cy="1750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37496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65438" y="3393897"/>
            <a:ext cx="15554766" cy="2419124"/>
          </a:xfrm>
          <a:prstGeom prst="rect">
            <a:avLst/>
          </a:prstGeom>
        </p:spPr>
        <p:txBody>
          <a:bodyPr wrap="square">
            <a:spAutoFit/>
          </a:bodyPr>
          <a:lstStyle/>
          <a:p>
            <a:pPr marL="457200" indent="-457200" algn="just" defTabSz="228600">
              <a:lnSpc>
                <a:spcPct val="90000"/>
              </a:lnSpc>
              <a:buSzPct val="100000"/>
              <a:buFont typeface="Wingdings" panose="05000000000000000000" pitchFamily="2" charset="2"/>
              <a:buChar char="§"/>
              <a:defRPr sz="1400">
                <a:solidFill>
                  <a:srgbClr val="001839"/>
                </a:solidFill>
                <a:latin typeface="Avenir Next Regular"/>
                <a:ea typeface="Avenir Next Regular"/>
                <a:cs typeface="Avenir Next Regular"/>
                <a:sym typeface="Avenir Next Regular"/>
              </a:defRPr>
            </a:pPr>
            <a:r>
              <a:rPr lang="en-US" sz="2800" dirty="0">
                <a:solidFill>
                  <a:schemeClr val="tx1"/>
                </a:solidFill>
                <a:latin typeface="Helvetica" panose="020B0604020202020204" pitchFamily="34" charset="0"/>
                <a:cs typeface="Helvetica" panose="020B0604020202020204" pitchFamily="34" charset="0"/>
              </a:rPr>
              <a:t>EDO measures the incremental search/engagement volume during and 3-5 minutes after TV airings vs. a baseline calculated during the surrounding programming</a:t>
            </a:r>
          </a:p>
          <a:p>
            <a:pPr marL="457200" indent="-457200" algn="just" defTabSz="228600">
              <a:lnSpc>
                <a:spcPct val="90000"/>
              </a:lnSpc>
              <a:buSzPct val="100000"/>
              <a:buFont typeface="Wingdings" panose="05000000000000000000" pitchFamily="2" charset="2"/>
              <a:buChar char="§"/>
              <a:defRPr sz="1400">
                <a:solidFill>
                  <a:srgbClr val="001839"/>
                </a:solidFill>
                <a:latin typeface="Avenir Next Regular"/>
                <a:ea typeface="Avenir Next Regular"/>
                <a:cs typeface="Avenir Next Regular"/>
                <a:sym typeface="Avenir Next Regular"/>
              </a:defRPr>
            </a:pPr>
            <a:endParaRPr lang="en-US" sz="2800" dirty="0">
              <a:solidFill>
                <a:schemeClr val="tx1"/>
              </a:solidFill>
              <a:latin typeface="Helvetica" panose="020B0604020202020204" pitchFamily="34" charset="0"/>
              <a:cs typeface="Helvetica" panose="020B0604020202020204" pitchFamily="34" charset="0"/>
            </a:endParaRPr>
          </a:p>
          <a:p>
            <a:pPr marL="457200" indent="-457200" algn="just" defTabSz="228600">
              <a:lnSpc>
                <a:spcPct val="90000"/>
              </a:lnSpc>
              <a:buSzPct val="100000"/>
              <a:buFont typeface="Wingdings" panose="05000000000000000000" pitchFamily="2" charset="2"/>
              <a:buChar char="§"/>
              <a:defRPr sz="1400">
                <a:solidFill>
                  <a:srgbClr val="001839"/>
                </a:solidFill>
                <a:latin typeface="Avenir Next Regular"/>
                <a:ea typeface="Avenir Next Regular"/>
                <a:cs typeface="Avenir Next Regular"/>
                <a:sym typeface="Avenir Next Regular"/>
              </a:defRPr>
            </a:pPr>
            <a:r>
              <a:rPr lang="en-US" sz="2800" dirty="0">
                <a:solidFill>
                  <a:schemeClr val="tx1"/>
                </a:solidFill>
                <a:latin typeface="Helvetica" panose="020B0604020202020204" pitchFamily="34" charset="0"/>
                <a:cs typeface="Helvetica" panose="020B0604020202020204" pitchFamily="34" charset="0"/>
              </a:rPr>
              <a:t>EDO calculates volume primarily on searches made relative to each respective creative, but they also include social engagements available via public APIs (e.g. relevant brand likes on FB or views on YouTube) during the same time period</a:t>
            </a:r>
          </a:p>
        </p:txBody>
      </p:sp>
      <p:sp>
        <p:nvSpPr>
          <p:cNvPr id="5" name="TextBox 17"/>
          <p:cNvSpPr txBox="1"/>
          <p:nvPr/>
        </p:nvSpPr>
        <p:spPr>
          <a:xfrm>
            <a:off x="4365438" y="8554867"/>
            <a:ext cx="15554766" cy="8925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just" defTabSz="228600">
              <a:defRPr sz="1400" b="1" i="1">
                <a:solidFill>
                  <a:srgbClr val="001839"/>
                </a:solidFill>
                <a:latin typeface="Avenir Next Regular"/>
                <a:ea typeface="Avenir Next Regular"/>
                <a:cs typeface="Avenir Next Regular"/>
                <a:sym typeface="Avenir Next Regular"/>
              </a:defRPr>
            </a:pPr>
            <a:r>
              <a:rPr sz="2600" dirty="0">
                <a:solidFill>
                  <a:schemeClr val="tx1"/>
                </a:solidFill>
                <a:latin typeface="Helvetica" panose="020B0604020202020204" pitchFamily="34" charset="0"/>
                <a:cs typeface="Helvetica" panose="020B0604020202020204" pitchFamily="34" charset="0"/>
              </a:rPr>
              <a:t>Search Engagement Rate (SER) </a:t>
            </a:r>
            <a:r>
              <a:rPr sz="2600" b="0" i="0" dirty="0">
                <a:solidFill>
                  <a:schemeClr val="tx1"/>
                </a:solidFill>
                <a:latin typeface="Helvetica" panose="020B0604020202020204" pitchFamily="34" charset="0"/>
                <a:cs typeface="Helvetica" panose="020B0604020202020204" pitchFamily="34" charset="0"/>
              </a:rPr>
              <a:t>= measures ad effectiveness by measuring the relative likelihood that a consumer performed an online action after seeing an ad</a:t>
            </a:r>
            <a:endParaRPr lang="en-US" sz="2600" b="0" i="0" dirty="0">
              <a:solidFill>
                <a:schemeClr val="tx1"/>
              </a:solidFill>
              <a:latin typeface="Helvetica" panose="020B0604020202020204" pitchFamily="34" charset="0"/>
              <a:cs typeface="Helvetica" panose="020B0604020202020204" pitchFamily="34" charset="0"/>
            </a:endParaRPr>
          </a:p>
        </p:txBody>
      </p:sp>
      <p:sp>
        <p:nvSpPr>
          <p:cNvPr id="10" name="Title 14"/>
          <p:cNvSpPr txBox="1">
            <a:spLocks/>
          </p:cNvSpPr>
          <p:nvPr/>
        </p:nvSpPr>
        <p:spPr>
          <a:xfrm>
            <a:off x="675834" y="1438750"/>
            <a:ext cx="22933974" cy="2258241"/>
          </a:xfrm>
          <a:prstGeom prst="rect">
            <a:avLst/>
          </a:prstGeom>
        </p:spPr>
        <p:txBody>
          <a:bodyPr>
            <a:normAutofit/>
          </a:bodyPr>
          <a:lstStyle>
            <a:lvl1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0091FF"/>
                </a:solidFill>
                <a:uFillTx/>
                <a:latin typeface="Helvetica" pitchFamily="2" charset="0"/>
                <a:ea typeface="+mn-ea"/>
                <a:cs typeface="+mn-cs"/>
                <a:sym typeface="Verdana"/>
              </a:defRPr>
            </a:lvl1pPr>
            <a:lvl2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2pPr>
            <a:lvl3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3pPr>
            <a:lvl4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4pPr>
            <a:lvl5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5pPr>
            <a:lvl6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6pPr>
            <a:lvl7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7pPr>
            <a:lvl8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8pPr>
            <a:lvl9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9pPr>
          </a:lstStyle>
          <a:p>
            <a:pPr algn="ctr" hangingPunct="1"/>
            <a:r>
              <a:rPr lang="en-US" sz="8000" dirty="0">
                <a:solidFill>
                  <a:schemeClr val="tx1"/>
                </a:solidFill>
              </a:rPr>
              <a:t>Methodology</a:t>
            </a:r>
          </a:p>
        </p:txBody>
      </p:sp>
      <p:sp>
        <p:nvSpPr>
          <p:cNvPr id="11" name="Title 14"/>
          <p:cNvSpPr txBox="1">
            <a:spLocks/>
          </p:cNvSpPr>
          <p:nvPr/>
        </p:nvSpPr>
        <p:spPr>
          <a:xfrm>
            <a:off x="675834" y="6525917"/>
            <a:ext cx="22933974" cy="2258241"/>
          </a:xfrm>
          <a:prstGeom prst="rect">
            <a:avLst/>
          </a:prstGeom>
        </p:spPr>
        <p:txBody>
          <a:bodyPr>
            <a:normAutofit/>
          </a:bodyPr>
          <a:lstStyle>
            <a:lvl1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0091FF"/>
                </a:solidFill>
                <a:uFillTx/>
                <a:latin typeface="Helvetica" pitchFamily="2" charset="0"/>
                <a:ea typeface="+mn-ea"/>
                <a:cs typeface="+mn-cs"/>
                <a:sym typeface="Verdana"/>
              </a:defRPr>
            </a:lvl1pPr>
            <a:lvl2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2pPr>
            <a:lvl3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3pPr>
            <a:lvl4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4pPr>
            <a:lvl5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5pPr>
            <a:lvl6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6pPr>
            <a:lvl7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7pPr>
            <a:lvl8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8pPr>
            <a:lvl9pPr marL="0" marR="0" indent="0" algn="l" defTabSz="1828800" rtl="0" latinLnBrk="0">
              <a:lnSpc>
                <a:spcPct val="90000"/>
              </a:lnSpc>
              <a:spcBef>
                <a:spcPts val="0"/>
              </a:spcBef>
              <a:spcAft>
                <a:spcPts val="0"/>
              </a:spcAft>
              <a:buClrTx/>
              <a:buSzTx/>
              <a:buFontTx/>
              <a:buNone/>
              <a:tabLst/>
              <a:defRPr sz="5200" b="1" i="0" u="none" strike="noStrike" cap="none" spc="0" baseline="0">
                <a:solidFill>
                  <a:srgbClr val="4E91F7"/>
                </a:solidFill>
                <a:uFillTx/>
                <a:latin typeface="+mn-lt"/>
                <a:ea typeface="+mn-ea"/>
                <a:cs typeface="+mn-cs"/>
                <a:sym typeface="Verdana"/>
              </a:defRPr>
            </a:lvl9pPr>
          </a:lstStyle>
          <a:p>
            <a:pPr algn="ctr" hangingPunct="1"/>
            <a:r>
              <a:rPr lang="en-US" sz="8000" dirty="0">
                <a:solidFill>
                  <a:schemeClr val="tx1"/>
                </a:solidFill>
              </a:rPr>
              <a:t>Key Metric</a:t>
            </a:r>
          </a:p>
        </p:txBody>
      </p:sp>
      <p:pic>
        <p:nvPicPr>
          <p:cNvPr id="12" name="Picture 2" descr="https://www.edo.com/static/logo-99b7095b39308916a93be73281688ba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381489" y="572156"/>
            <a:ext cx="1530439" cy="510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965772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22"/>
          </p:nvPr>
        </p:nvSpPr>
        <p:spPr>
          <a:xfrm>
            <a:off x="12655295" y="12969321"/>
            <a:ext cx="11090971" cy="636979"/>
          </a:xfrm>
        </p:spPr>
        <p:txBody>
          <a:bodyPr/>
          <a:lstStyle/>
          <a:p>
            <a:r>
              <a:rPr lang="en-US" dirty="0"/>
              <a:t>Source: EDO Search Engagement – Chevy/CMAs– 11/9/2022; All Standard and Custom Integrations Airing on ABC vs. Competitive Broadcast/Cable Networks; All Dayparts; All Ad Types; Benchmark excludes live sports</a:t>
            </a:r>
          </a:p>
        </p:txBody>
      </p:sp>
      <p:graphicFrame>
        <p:nvGraphicFramePr>
          <p:cNvPr id="16" name="Chart 15"/>
          <p:cNvGraphicFramePr/>
          <p:nvPr>
            <p:extLst>
              <p:ext uri="{D42A27DB-BD31-4B8C-83A1-F6EECF244321}">
                <p14:modId xmlns:p14="http://schemas.microsoft.com/office/powerpoint/2010/main" val="3298349009"/>
              </p:ext>
            </p:extLst>
          </p:nvPr>
        </p:nvGraphicFramePr>
        <p:xfrm>
          <a:off x="1331495" y="4457700"/>
          <a:ext cx="21939524" cy="8026785"/>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882316" y="2504043"/>
            <a:ext cx="22189138" cy="1477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R="0" algn="just" defTabSz="1219200" rtl="0" fontAlgn="auto" latinLnBrk="0" hangingPunct="0">
              <a:lnSpc>
                <a:spcPct val="100000"/>
              </a:lnSpc>
              <a:spcBef>
                <a:spcPts val="0"/>
              </a:spcBef>
              <a:spcAft>
                <a:spcPts val="0"/>
              </a:spcAft>
              <a:buClrTx/>
              <a:buSzTx/>
              <a:tabLst/>
            </a:pPr>
            <a:r>
              <a:rPr lang="en-US" sz="3200" dirty="0">
                <a:latin typeface="Helvetica" panose="020B0604020202020204" pitchFamily="34" charset="0"/>
                <a:cs typeface="Helvetica" panose="020B0604020202020204" pitchFamily="34" charset="0"/>
              </a:rPr>
              <a:t>Chevrolet saw tremendous search engagement throughout the CMAs this year, with their :60s spot scoring an SER index of 490, meaning </a:t>
            </a:r>
            <a:r>
              <a:rPr lang="en-US" sz="3200" b="1" dirty="0">
                <a:latin typeface="Helvetica" panose="020B0604020202020204" pitchFamily="34" charset="0"/>
                <a:cs typeface="Helvetica" panose="020B0604020202020204" pitchFamily="34" charset="0"/>
              </a:rPr>
              <a:t>viewers were 5x more likely to search Chevrolet </a:t>
            </a:r>
            <a:r>
              <a:rPr lang="en-US" sz="3200" dirty="0">
                <a:latin typeface="Helvetica" panose="020B0604020202020204" pitchFamily="34" charset="0"/>
                <a:cs typeface="Helvetica" panose="020B0604020202020204" pitchFamily="34" charset="0"/>
              </a:rPr>
              <a:t>compared to an ad airing on competitive broadcast and cable. It is also a triple digit increase YoY – </a:t>
            </a:r>
            <a:r>
              <a:rPr lang="en-US" sz="3200" b="1" dirty="0">
                <a:latin typeface="Helvetica" panose="020B0604020202020204" pitchFamily="34" charset="0"/>
                <a:cs typeface="Helvetica" panose="020B0604020202020204" pitchFamily="34" charset="0"/>
              </a:rPr>
              <a:t>more than 350% jump in search engagement!</a:t>
            </a:r>
          </a:p>
        </p:txBody>
      </p:sp>
      <p:sp>
        <p:nvSpPr>
          <p:cNvPr id="18" name="TextBox 17"/>
          <p:cNvSpPr txBox="1"/>
          <p:nvPr/>
        </p:nvSpPr>
        <p:spPr>
          <a:xfrm>
            <a:off x="882316" y="1625402"/>
            <a:ext cx="22189138" cy="1477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r>
              <a:rPr lang="en-US" b="1" dirty="0">
                <a:solidFill>
                  <a:schemeClr val="tx1"/>
                </a:solidFill>
                <a:latin typeface="Helvetica" panose="020B0604020202020204" pitchFamily="34" charset="0"/>
                <a:cs typeface="Helvetica" panose="020B0604020202020204" pitchFamily="34" charset="0"/>
              </a:rPr>
              <a:t>Performance of Chevrolet Custom Elements During 2022 CMAs</a:t>
            </a:r>
          </a:p>
          <a:p>
            <a:pPr marL="0" marR="0" indent="0" algn="l" defTabSz="1219200" rtl="0" fontAlgn="auto" latinLnBrk="0" hangingPunct="0">
              <a:lnSpc>
                <a:spcPct val="100000"/>
              </a:lnSpc>
              <a:spcBef>
                <a:spcPts val="0"/>
              </a:spcBef>
              <a:spcAft>
                <a:spcPts val="0"/>
              </a:spcAft>
              <a:buClrTx/>
              <a:buSzTx/>
              <a:buFontTx/>
              <a:buNone/>
              <a:tabLst/>
            </a:pPr>
            <a:endParaRPr kumimoji="0" lang="en-US" sz="4800" b="0" i="0" u="none" strike="noStrike" cap="none" spc="0" normalizeH="0" baseline="0" dirty="0">
              <a:ln>
                <a:noFill/>
              </a:ln>
              <a:solidFill>
                <a:srgbClr val="363636"/>
              </a:solidFill>
              <a:effectLst/>
              <a:uFillTx/>
              <a:latin typeface="Helvetica" panose="020B0604020202020204" pitchFamily="34" charset="0"/>
              <a:cs typeface="Helvetica" panose="020B0604020202020204" pitchFamily="34" charset="0"/>
              <a:sym typeface="Verdana"/>
            </a:endParaRPr>
          </a:p>
        </p:txBody>
      </p:sp>
      <p:sp>
        <p:nvSpPr>
          <p:cNvPr id="2" name="TextBox 1">
            <a:extLst>
              <a:ext uri="{FF2B5EF4-FFF2-40B4-BE49-F238E27FC236}">
                <a16:creationId xmlns:a16="http://schemas.microsoft.com/office/drawing/2014/main" id="{A78153D7-7D86-44D6-EA5E-689A172CD022}"/>
              </a:ext>
            </a:extLst>
          </p:cNvPr>
          <p:cNvSpPr txBox="1"/>
          <p:nvPr/>
        </p:nvSpPr>
        <p:spPr>
          <a:xfrm>
            <a:off x="17737953" y="6217217"/>
            <a:ext cx="4463679" cy="861774"/>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1219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363636"/>
                </a:solidFill>
                <a:effectLst/>
                <a:uFillTx/>
                <a:latin typeface="+mn-lt"/>
                <a:ea typeface="+mn-ea"/>
                <a:cs typeface="+mn-cs"/>
                <a:sym typeface="Verdana"/>
              </a:rPr>
              <a:t>Last year’s custom spots scored a 103 index</a:t>
            </a:r>
          </a:p>
        </p:txBody>
      </p:sp>
    </p:spTree>
    <p:extLst>
      <p:ext uri="{BB962C8B-B14F-4D97-AF65-F5344CB8AC3E}">
        <p14:creationId xmlns:p14="http://schemas.microsoft.com/office/powerpoint/2010/main" val="11076636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22"/>
          </p:nvPr>
        </p:nvSpPr>
        <p:spPr>
          <a:xfrm>
            <a:off x="12655295" y="12969321"/>
            <a:ext cx="11090971" cy="636979"/>
          </a:xfrm>
        </p:spPr>
        <p:txBody>
          <a:bodyPr/>
          <a:lstStyle/>
          <a:p>
            <a:r>
              <a:rPr lang="en-US" dirty="0"/>
              <a:t>Source: EDO Search Engagement – Chevy/CMAs– 11/9/2022; All Standard and Custom Integrations Airing on ABC vs. Competitive Broadcast/Cable Networks; All Dayparts; All Ad Types; Benchmark excludes live sports</a:t>
            </a:r>
          </a:p>
        </p:txBody>
      </p:sp>
      <p:graphicFrame>
        <p:nvGraphicFramePr>
          <p:cNvPr id="16" name="Chart 15"/>
          <p:cNvGraphicFramePr/>
          <p:nvPr>
            <p:extLst>
              <p:ext uri="{D42A27DB-BD31-4B8C-83A1-F6EECF244321}">
                <p14:modId xmlns:p14="http://schemas.microsoft.com/office/powerpoint/2010/main" val="4131790318"/>
              </p:ext>
            </p:extLst>
          </p:nvPr>
        </p:nvGraphicFramePr>
        <p:xfrm>
          <a:off x="1331495" y="4457700"/>
          <a:ext cx="21939524" cy="8026785"/>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882316" y="2504043"/>
            <a:ext cx="22189138" cy="984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R="0" algn="just" defTabSz="1219200" rtl="0" fontAlgn="auto" latinLnBrk="0" hangingPunct="0">
              <a:lnSpc>
                <a:spcPct val="100000"/>
              </a:lnSpc>
              <a:spcBef>
                <a:spcPts val="0"/>
              </a:spcBef>
              <a:spcAft>
                <a:spcPts val="0"/>
              </a:spcAft>
              <a:buClrTx/>
              <a:buSzTx/>
              <a:tabLst/>
            </a:pPr>
            <a:r>
              <a:rPr lang="en-US" sz="3200" dirty="0">
                <a:latin typeface="Helvetica" panose="020B0604020202020204" pitchFamily="34" charset="0"/>
                <a:cs typeface="Helvetica" panose="020B0604020202020204" pitchFamily="34" charset="0"/>
              </a:rPr>
              <a:t>The custom elements airing during the CMAs really saw incredible value compared to a standard ad airing in competitive broadcast and cable networks – with the </a:t>
            </a:r>
            <a:r>
              <a:rPr lang="en-US" sz="3200" b="1" dirty="0">
                <a:latin typeface="Helvetica" panose="020B0604020202020204" pitchFamily="34" charset="0"/>
                <a:cs typeface="Helvetica" panose="020B0604020202020204" pitchFamily="34" charset="0"/>
              </a:rPr>
              <a:t>:60s spot seeing the value of nearly 88 standard ads</a:t>
            </a:r>
            <a:r>
              <a:rPr lang="en-US" sz="3200" dirty="0">
                <a:latin typeface="Helvetica" panose="020B0604020202020204" pitchFamily="34" charset="0"/>
                <a:cs typeface="Helvetica" panose="020B0604020202020204" pitchFamily="34" charset="0"/>
              </a:rPr>
              <a:t>.</a:t>
            </a:r>
          </a:p>
        </p:txBody>
      </p:sp>
      <p:sp>
        <p:nvSpPr>
          <p:cNvPr id="18" name="TextBox 17"/>
          <p:cNvSpPr txBox="1"/>
          <p:nvPr/>
        </p:nvSpPr>
        <p:spPr>
          <a:xfrm>
            <a:off x="882316" y="1625402"/>
            <a:ext cx="22189138" cy="1477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r>
              <a:rPr lang="en-US" b="1" dirty="0">
                <a:solidFill>
                  <a:schemeClr val="tx1"/>
                </a:solidFill>
                <a:latin typeface="Helvetica" panose="020B0604020202020204" pitchFamily="34" charset="0"/>
                <a:cs typeface="Helvetica" panose="020B0604020202020204" pitchFamily="34" charset="0"/>
              </a:rPr>
              <a:t>Performance of Chevrolet Custom Elements During 2022 CMAs</a:t>
            </a:r>
          </a:p>
          <a:p>
            <a:pPr marL="0" marR="0" indent="0" algn="l" defTabSz="1219200" rtl="0" fontAlgn="auto" latinLnBrk="0" hangingPunct="0">
              <a:lnSpc>
                <a:spcPct val="100000"/>
              </a:lnSpc>
              <a:spcBef>
                <a:spcPts val="0"/>
              </a:spcBef>
              <a:spcAft>
                <a:spcPts val="0"/>
              </a:spcAft>
              <a:buClrTx/>
              <a:buSzTx/>
              <a:buFontTx/>
              <a:buNone/>
              <a:tabLst/>
            </a:pPr>
            <a:endParaRPr kumimoji="0" lang="en-US" sz="4800" b="0" i="0" u="none" strike="noStrike" cap="none" spc="0" normalizeH="0" baseline="0" dirty="0">
              <a:ln>
                <a:noFill/>
              </a:ln>
              <a:solidFill>
                <a:srgbClr val="363636"/>
              </a:solidFill>
              <a:effectLst/>
              <a:uFillTx/>
              <a:latin typeface="Helvetica" panose="020B0604020202020204" pitchFamily="34" charset="0"/>
              <a:cs typeface="Helvetica" panose="020B0604020202020204" pitchFamily="34" charset="0"/>
              <a:sym typeface="Verdana"/>
            </a:endParaRPr>
          </a:p>
        </p:txBody>
      </p:sp>
      <p:sp>
        <p:nvSpPr>
          <p:cNvPr id="2" name="TextBox 1">
            <a:extLst>
              <a:ext uri="{FF2B5EF4-FFF2-40B4-BE49-F238E27FC236}">
                <a16:creationId xmlns:a16="http://schemas.microsoft.com/office/drawing/2014/main" id="{A78153D7-7D86-44D6-EA5E-689A172CD022}"/>
              </a:ext>
            </a:extLst>
          </p:cNvPr>
          <p:cNvSpPr txBox="1"/>
          <p:nvPr/>
        </p:nvSpPr>
        <p:spPr>
          <a:xfrm>
            <a:off x="17737953" y="6217217"/>
            <a:ext cx="4463679" cy="1292662"/>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1219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363636"/>
                </a:solidFill>
                <a:effectLst/>
                <a:uFillTx/>
                <a:latin typeface="+mn-lt"/>
                <a:ea typeface="+mn-ea"/>
                <a:cs typeface="+mn-cs"/>
                <a:sym typeface="Verdana"/>
              </a:rPr>
              <a:t>Last year’s custom spots scored a 2.1 Ad Multiplier</a:t>
            </a:r>
          </a:p>
        </p:txBody>
      </p:sp>
    </p:spTree>
    <p:extLst>
      <p:ext uri="{BB962C8B-B14F-4D97-AF65-F5344CB8AC3E}">
        <p14:creationId xmlns:p14="http://schemas.microsoft.com/office/powerpoint/2010/main" val="214417908"/>
      </p:ext>
    </p:extLst>
  </p:cSld>
  <p:clrMapOvr>
    <a:masterClrMapping/>
  </p:clrMapOvr>
  <p:transition spd="med"/>
</p:sld>
</file>

<file path=ppt/theme/theme1.xml><?xml version="1.0" encoding="utf-8"?>
<a:theme xmlns:a="http://schemas.openxmlformats.org/drawingml/2006/main" name="Office Theme">
  <a:themeElements>
    <a:clrScheme name="Office Theme">
      <a:dk1>
        <a:srgbClr val="363636"/>
      </a:dk1>
      <a:lt1>
        <a:srgbClr val="FFFFFF"/>
      </a:lt1>
      <a:dk2>
        <a:srgbClr val="A7A7A7"/>
      </a:dk2>
      <a:lt2>
        <a:srgbClr val="535353"/>
      </a:lt2>
      <a:accent1>
        <a:srgbClr val="49C0EF"/>
      </a:accent1>
      <a:accent2>
        <a:srgbClr val="1750A8"/>
      </a:accent2>
      <a:accent3>
        <a:srgbClr val="0D1551"/>
      </a:accent3>
      <a:accent4>
        <a:srgbClr val="481F8B"/>
      </a:accent4>
      <a:accent5>
        <a:srgbClr val="793FAD"/>
      </a:accent5>
      <a:accent6>
        <a:srgbClr val="9E36A8"/>
      </a:accent6>
      <a:hlink>
        <a:srgbClr val="0000FF"/>
      </a:hlink>
      <a:folHlink>
        <a:srgbClr val="FF00FF"/>
      </a:folHlink>
    </a:clrScheme>
    <a:fontScheme name="Office Theme">
      <a:majorFont>
        <a:latin typeface="Verdana"/>
        <a:ea typeface="Verdana"/>
        <a:cs typeface="Verdana"/>
      </a:majorFont>
      <a:minorFont>
        <a:latin typeface="Verdana"/>
        <a:ea typeface="Verdana"/>
        <a:cs typeface="Verdan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121919" tIns="121919" rIns="121919" bIns="121919" numCol="1" spcCol="38100" rtlCol="0" anchor="ctr">
        <a:spAutoFit/>
      </a:bodyPr>
      <a:lstStyle>
        <a:defPPr marL="0" marR="0" indent="0" algn="l" defTabSz="1828800" rtl="0" fontAlgn="auto" latinLnBrk="0" hangingPunct="0">
          <a:lnSpc>
            <a:spcPct val="100000"/>
          </a:lnSpc>
          <a:spcBef>
            <a:spcPts val="1600"/>
          </a:spcBef>
          <a:spcAft>
            <a:spcPts val="0"/>
          </a:spcAft>
          <a:buClrTx/>
          <a:buSzTx/>
          <a:buFontTx/>
          <a:buNone/>
          <a:tabLst/>
          <a:defRPr kumimoji="0" sz="2600" b="0" i="0" u="none" strike="noStrike" cap="none" spc="0" normalizeH="0" baseline="0">
            <a:ln>
              <a:noFill/>
            </a:ln>
            <a:solidFill>
              <a:srgbClr val="FFFFFF"/>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9C0EF"/>
      </a:accent1>
      <a:accent2>
        <a:srgbClr val="1750A8"/>
      </a:accent2>
      <a:accent3>
        <a:srgbClr val="0D1551"/>
      </a:accent3>
      <a:accent4>
        <a:srgbClr val="481F8B"/>
      </a:accent4>
      <a:accent5>
        <a:srgbClr val="793FAD"/>
      </a:accent5>
      <a:accent6>
        <a:srgbClr val="9E36A8"/>
      </a:accent6>
      <a:hlink>
        <a:srgbClr val="0000FF"/>
      </a:hlink>
      <a:folHlink>
        <a:srgbClr val="FF00FF"/>
      </a:folHlink>
    </a:clrScheme>
    <a:fontScheme name="Office Theme">
      <a:majorFont>
        <a:latin typeface="Verdana"/>
        <a:ea typeface="Verdana"/>
        <a:cs typeface="Verdana"/>
      </a:majorFont>
      <a:minorFont>
        <a:latin typeface="Verdana"/>
        <a:ea typeface="Verdana"/>
        <a:cs typeface="Verdan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121919" tIns="121919" rIns="121919" bIns="121919" numCol="1" spcCol="38100" rtlCol="0" anchor="ctr">
        <a:spAutoFit/>
      </a:bodyPr>
      <a:lstStyle>
        <a:defPPr marL="0" marR="0" indent="0" algn="l" defTabSz="1828800" rtl="0" fontAlgn="auto" latinLnBrk="0" hangingPunct="0">
          <a:lnSpc>
            <a:spcPct val="100000"/>
          </a:lnSpc>
          <a:spcBef>
            <a:spcPts val="1600"/>
          </a:spcBef>
          <a:spcAft>
            <a:spcPts val="0"/>
          </a:spcAft>
          <a:buClrTx/>
          <a:buSzTx/>
          <a:buFontTx/>
          <a:buNone/>
          <a:tabLst/>
          <a:defRPr kumimoji="0" sz="2600" b="0" i="0" u="none" strike="noStrike" cap="none" spc="0" normalizeH="0" baseline="0">
            <a:ln>
              <a:noFill/>
            </a:ln>
            <a:solidFill>
              <a:srgbClr val="FFFFFF"/>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1219200" rtl="0" fontAlgn="auto" latinLnBrk="0" hangingPunct="0">
          <a:lnSpc>
            <a:spcPct val="100000"/>
          </a:lnSpc>
          <a:spcBef>
            <a:spcPts val="0"/>
          </a:spcBef>
          <a:spcAft>
            <a:spcPts val="0"/>
          </a:spcAft>
          <a:buClrTx/>
          <a:buSzTx/>
          <a:buFontTx/>
          <a:buNone/>
          <a:tabLst/>
          <a:defRPr kumimoji="0" sz="4800" b="0" i="0" u="none" strike="noStrike" cap="none" spc="0" normalizeH="0" baseline="0">
            <a:ln>
              <a:noFill/>
            </a:ln>
            <a:solidFill>
              <a:srgbClr val="363636"/>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464C2FA9D0CE84FA4CA20B479BD44E0" ma:contentTypeVersion="8" ma:contentTypeDescription="Create a new document." ma:contentTypeScope="" ma:versionID="f57d83036be0058d593bf903f971b49f">
  <xsd:schema xmlns:xsd="http://www.w3.org/2001/XMLSchema" xmlns:xs="http://www.w3.org/2001/XMLSchema" xmlns:p="http://schemas.microsoft.com/office/2006/metadata/properties" xmlns:ns3="21f784a1-1b76-4d2a-95d2-f5de7a04d38f" xmlns:ns4="837bf182-9d71-4c96-8ce0-7f714849a131" targetNamespace="http://schemas.microsoft.com/office/2006/metadata/properties" ma:root="true" ma:fieldsID="cb14b368177c554c292a0a9854462866" ns3:_="" ns4:_="">
    <xsd:import namespace="21f784a1-1b76-4d2a-95d2-f5de7a04d38f"/>
    <xsd:import namespace="837bf182-9d71-4c96-8ce0-7f714849a13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f784a1-1b76-4d2a-95d2-f5de7a04d3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37bf182-9d71-4c96-8ce0-7f714849a13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285F9D-52F0-429D-AB61-592943ACE273}">
  <ds:schemaRefs>
    <ds:schemaRef ds:uri="837bf182-9d71-4c96-8ce0-7f714849a131"/>
    <ds:schemaRef ds:uri="http://schemas.microsoft.com/office/2006/metadata/properties"/>
    <ds:schemaRef ds:uri="http://purl.org/dc/elements/1.1/"/>
    <ds:schemaRef ds:uri="21f784a1-1b76-4d2a-95d2-f5de7a04d38f"/>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B7794C95-685C-4833-B7FD-167A0D0C61E6}">
  <ds:schemaRefs>
    <ds:schemaRef ds:uri="http://schemas.microsoft.com/sharepoint/v3/contenttype/forms"/>
  </ds:schemaRefs>
</ds:datastoreItem>
</file>

<file path=customXml/itemProps3.xml><?xml version="1.0" encoding="utf-8"?>
<ds:datastoreItem xmlns:ds="http://schemas.openxmlformats.org/officeDocument/2006/customXml" ds:itemID="{DE9E551C-1A7B-4061-BE64-61A3C8DC9C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f784a1-1b76-4d2a-95d2-f5de7a04d38f"/>
    <ds:schemaRef ds:uri="837bf182-9d71-4c96-8ce0-7f714849a1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546</TotalTime>
  <Words>658</Words>
  <Application>Microsoft Office PowerPoint</Application>
  <PresentationFormat>Custom</PresentationFormat>
  <Paragraphs>55</Paragraphs>
  <Slides>10</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Helvetica</vt:lpstr>
      <vt:lpstr>Verdana</vt:lpstr>
      <vt:lpstr>Wingdings</vt:lpstr>
      <vt:lpstr>Office Theme</vt:lpstr>
      <vt:lpstr>Chevrolet x CMAs</vt:lpstr>
      <vt:lpstr>Resources</vt:lpstr>
      <vt:lpstr>TV Brand Effect</vt:lpstr>
      <vt:lpstr>PowerPoint Presentation</vt:lpstr>
      <vt:lpstr>PowerPoint Presentation</vt:lpstr>
      <vt:lpstr>Search Engagement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Perrone, Daria N.</dc:creator>
  <cp:lastModifiedBy>Perrone, Daria N.</cp:lastModifiedBy>
  <cp:revision>41</cp:revision>
  <dcterms:modified xsi:type="dcterms:W3CDTF">2022-12-07T20:18:56Z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0x010100B464C2FA9D0CE84FA4CA20B479BD44E0</vt:lpwstr>
  </property>
</Properties>
</file>